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Anaheim"/>
      <p:regular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Bebas Neue"/>
      <p:regular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1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regular.fntdata"/><Relationship Id="rId30" Type="http://schemas.openxmlformats.org/officeDocument/2006/relationships/font" Target="fonts/Anaheim-regular.fntdata"/><Relationship Id="rId11" Type="http://schemas.openxmlformats.org/officeDocument/2006/relationships/slide" Target="slides/slide7.xml"/><Relationship Id="rId33" Type="http://schemas.openxmlformats.org/officeDocument/2006/relationships/font" Target="fonts/Lato-italic.fntdata"/><Relationship Id="rId10" Type="http://schemas.openxmlformats.org/officeDocument/2006/relationships/slide" Target="slides/slide6.xml"/><Relationship Id="rId32" Type="http://schemas.openxmlformats.org/officeDocument/2006/relationships/font" Target="fonts/Lato-bold.fntdata"/><Relationship Id="rId13" Type="http://schemas.openxmlformats.org/officeDocument/2006/relationships/slide" Target="slides/slide9.xml"/><Relationship Id="rId35" Type="http://schemas.openxmlformats.org/officeDocument/2006/relationships/font" Target="fonts/BebasNeue-regular.fntdata"/><Relationship Id="rId12" Type="http://schemas.openxmlformats.org/officeDocument/2006/relationships/slide" Target="slides/slide8.xml"/><Relationship Id="rId34" Type="http://schemas.openxmlformats.org/officeDocument/2006/relationships/font" Target="fonts/Lato-boldItalic.fntdata"/><Relationship Id="rId15" Type="http://schemas.openxmlformats.org/officeDocument/2006/relationships/slide" Target="slides/slide11.xml"/><Relationship Id="rId37" Type="http://schemas.openxmlformats.org/officeDocument/2006/relationships/font" Target="fonts/MontserratExtraBold-boldItalic.fntdata"/><Relationship Id="rId14" Type="http://schemas.openxmlformats.org/officeDocument/2006/relationships/slide" Target="slides/slide10.xml"/><Relationship Id="rId36" Type="http://schemas.openxmlformats.org/officeDocument/2006/relationships/font" Target="fonts/MontserratExtraBold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ed14d09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ed14d09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2d8c6caeb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12d8c6caeb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12d8c6caeb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12d8c6caeb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12d8c6caeb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12d8c6caeb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12d81f58a4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12d81f58a4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2d6481bbe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2d6481bbe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ed6adc3a4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ed6adc3a4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2d2c6b382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12d2c6b382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12d2c6b382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12d2c6b382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12d2c6b382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12d2c6b382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2db7c4e8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2db7c4e8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12d81f58a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12d81f58a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3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12d6481bb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12d6481bb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ed6adc3a4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ed6adc3a4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ec6c45cc6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ec6c45cc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2d81f58a4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2d81f58a4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2d81f58a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12d81f58a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ec6c45c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ec6c45c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2d8c6ca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12d8c6ca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2d8c6caeb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12d8c6caeb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2d8c6caeb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2d8c6caeb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5100" y="1962325"/>
            <a:ext cx="5901300" cy="21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5100" y="4029625"/>
            <a:ext cx="60363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/>
          <p:nvPr/>
        </p:nvSpPr>
        <p:spPr>
          <a:xfrm rot="2119889">
            <a:off x="6460072" y="-1310780"/>
            <a:ext cx="3598210" cy="2297966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"/>
          <p:cNvSpPr/>
          <p:nvPr/>
        </p:nvSpPr>
        <p:spPr>
          <a:xfrm rot="2968745">
            <a:off x="5956870" y="-243671"/>
            <a:ext cx="3760834" cy="138310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" name="Google Shape;263;p11"/>
          <p:cNvGrpSpPr/>
          <p:nvPr/>
        </p:nvGrpSpPr>
        <p:grpSpPr>
          <a:xfrm>
            <a:off x="8627200" y="2266625"/>
            <a:ext cx="516800" cy="514675"/>
            <a:chOff x="2390625" y="3903300"/>
            <a:chExt cx="516800" cy="514675"/>
          </a:xfrm>
        </p:grpSpPr>
        <p:sp>
          <p:nvSpPr>
            <p:cNvPr id="264" name="Google Shape;264;p11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11"/>
          <p:cNvSpPr txBox="1"/>
          <p:nvPr>
            <p:ph hasCustomPrompt="1" type="title"/>
          </p:nvPr>
        </p:nvSpPr>
        <p:spPr>
          <a:xfrm>
            <a:off x="3794750" y="1658150"/>
            <a:ext cx="4634100" cy="13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9600"/>
              <a:buNone/>
              <a:defRPr b="0" sz="84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83" name="Google Shape;283;p11"/>
          <p:cNvSpPr txBox="1"/>
          <p:nvPr>
            <p:ph idx="1" type="subTitle"/>
          </p:nvPr>
        </p:nvSpPr>
        <p:spPr>
          <a:xfrm>
            <a:off x="3794800" y="3039850"/>
            <a:ext cx="4634100" cy="4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4" name="Google Shape;284;p11"/>
          <p:cNvSpPr/>
          <p:nvPr/>
        </p:nvSpPr>
        <p:spPr>
          <a:xfrm rot="4097227">
            <a:off x="7167239" y="3658581"/>
            <a:ext cx="2806034" cy="2629349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 rot="-1066370">
            <a:off x="6872250" y="3952282"/>
            <a:ext cx="2532833" cy="1021230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286" name="Google Shape;286;p11"/>
          <p:cNvGrpSpPr/>
          <p:nvPr/>
        </p:nvGrpSpPr>
        <p:grpSpPr>
          <a:xfrm>
            <a:off x="4902148" y="4608498"/>
            <a:ext cx="948092" cy="441938"/>
            <a:chOff x="1989538" y="505800"/>
            <a:chExt cx="1010975" cy="471250"/>
          </a:xfrm>
        </p:grpSpPr>
        <p:sp>
          <p:nvSpPr>
            <p:cNvPr id="287" name="Google Shape;287;p11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 rot="8513634">
            <a:off x="-1852148" y="3987144"/>
            <a:ext cx="2959939" cy="2773563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"/>
          <p:cNvSpPr/>
          <p:nvPr/>
        </p:nvSpPr>
        <p:spPr>
          <a:xfrm rot="-8395518">
            <a:off x="5548193" y="-1533244"/>
            <a:ext cx="4031520" cy="2574696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3"/>
          <p:cNvSpPr/>
          <p:nvPr/>
        </p:nvSpPr>
        <p:spPr>
          <a:xfrm rot="448550">
            <a:off x="5994285" y="-306056"/>
            <a:ext cx="3651443" cy="134287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10800000">
            <a:off x="3377249" y="-323660"/>
            <a:ext cx="1423863" cy="814502"/>
            <a:chOff x="3359550" y="4109075"/>
            <a:chExt cx="886700" cy="507225"/>
          </a:xfrm>
        </p:grpSpPr>
        <p:sp>
          <p:nvSpPr>
            <p:cNvPr id="299" name="Google Shape;299;p13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0" name="Google Shape;310;p13"/>
          <p:cNvSpPr txBox="1"/>
          <p:nvPr>
            <p:ph type="title"/>
          </p:nvPr>
        </p:nvSpPr>
        <p:spPr>
          <a:xfrm>
            <a:off x="1443900" y="1277575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1" name="Google Shape;311;p13"/>
          <p:cNvSpPr txBox="1"/>
          <p:nvPr>
            <p:ph hasCustomPrompt="1" idx="2" type="title"/>
          </p:nvPr>
        </p:nvSpPr>
        <p:spPr>
          <a:xfrm>
            <a:off x="719988" y="1164938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2" name="Google Shape;312;p13"/>
          <p:cNvSpPr txBox="1"/>
          <p:nvPr>
            <p:ph idx="1" type="subTitle"/>
          </p:nvPr>
        </p:nvSpPr>
        <p:spPr>
          <a:xfrm>
            <a:off x="1443900" y="1761702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3"/>
          <p:cNvSpPr txBox="1"/>
          <p:nvPr>
            <p:ph idx="3" type="title"/>
          </p:nvPr>
        </p:nvSpPr>
        <p:spPr>
          <a:xfrm>
            <a:off x="1443900" y="2447872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4" name="Google Shape;314;p13"/>
          <p:cNvSpPr txBox="1"/>
          <p:nvPr>
            <p:ph hasCustomPrompt="1" idx="4" type="title"/>
          </p:nvPr>
        </p:nvSpPr>
        <p:spPr>
          <a:xfrm>
            <a:off x="719988" y="2363975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5" name="Google Shape;315;p13"/>
          <p:cNvSpPr txBox="1"/>
          <p:nvPr>
            <p:ph idx="5" type="subTitle"/>
          </p:nvPr>
        </p:nvSpPr>
        <p:spPr>
          <a:xfrm>
            <a:off x="1443900" y="2936594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3"/>
          <p:cNvSpPr txBox="1"/>
          <p:nvPr>
            <p:ph idx="6" type="title"/>
          </p:nvPr>
        </p:nvSpPr>
        <p:spPr>
          <a:xfrm>
            <a:off x="1443900" y="3613582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7" name="Google Shape;317;p13"/>
          <p:cNvSpPr txBox="1"/>
          <p:nvPr>
            <p:ph hasCustomPrompt="1" idx="7" type="title"/>
          </p:nvPr>
        </p:nvSpPr>
        <p:spPr>
          <a:xfrm>
            <a:off x="720000" y="3531963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/>
          <p:nvPr>
            <p:ph idx="8" type="subTitle"/>
          </p:nvPr>
        </p:nvSpPr>
        <p:spPr>
          <a:xfrm>
            <a:off x="1443900" y="4102298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3"/>
          <p:cNvSpPr txBox="1"/>
          <p:nvPr>
            <p:ph idx="9" type="title"/>
          </p:nvPr>
        </p:nvSpPr>
        <p:spPr>
          <a:xfrm>
            <a:off x="5500650" y="1277575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13"/>
          <p:cNvSpPr txBox="1"/>
          <p:nvPr>
            <p:ph hasCustomPrompt="1" idx="13" type="title"/>
          </p:nvPr>
        </p:nvSpPr>
        <p:spPr>
          <a:xfrm>
            <a:off x="4760850" y="1164950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/>
          <p:nvPr>
            <p:ph idx="14" type="subTitle"/>
          </p:nvPr>
        </p:nvSpPr>
        <p:spPr>
          <a:xfrm>
            <a:off x="5500650" y="1759475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3"/>
          <p:cNvSpPr txBox="1"/>
          <p:nvPr>
            <p:ph idx="15" type="title"/>
          </p:nvPr>
        </p:nvSpPr>
        <p:spPr>
          <a:xfrm>
            <a:off x="5500650" y="2447863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3" name="Google Shape;323;p13"/>
          <p:cNvSpPr txBox="1"/>
          <p:nvPr>
            <p:ph hasCustomPrompt="1" idx="16" type="title"/>
          </p:nvPr>
        </p:nvSpPr>
        <p:spPr>
          <a:xfrm>
            <a:off x="4760863" y="2363975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/>
          <p:nvPr>
            <p:ph idx="17" type="subTitle"/>
          </p:nvPr>
        </p:nvSpPr>
        <p:spPr>
          <a:xfrm>
            <a:off x="5500650" y="2936588"/>
            <a:ext cx="2906100" cy="430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3"/>
          <p:cNvSpPr txBox="1"/>
          <p:nvPr>
            <p:ph idx="18" type="title"/>
          </p:nvPr>
        </p:nvSpPr>
        <p:spPr>
          <a:xfrm>
            <a:off x="5500650" y="3613563"/>
            <a:ext cx="2906100" cy="423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6" name="Google Shape;326;p13"/>
          <p:cNvSpPr txBox="1"/>
          <p:nvPr>
            <p:ph hasCustomPrompt="1" idx="19" type="title"/>
          </p:nvPr>
        </p:nvSpPr>
        <p:spPr>
          <a:xfrm>
            <a:off x="4742163" y="3531975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7" name="Google Shape;327;p13"/>
          <p:cNvSpPr txBox="1"/>
          <p:nvPr>
            <p:ph idx="20" type="subTitle"/>
          </p:nvPr>
        </p:nvSpPr>
        <p:spPr>
          <a:xfrm>
            <a:off x="5500650" y="4104603"/>
            <a:ext cx="2906100" cy="423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3"/>
          <p:cNvSpPr txBox="1"/>
          <p:nvPr>
            <p:ph idx="21" type="title"/>
          </p:nvPr>
        </p:nvSpPr>
        <p:spPr>
          <a:xfrm>
            <a:off x="720000" y="532925"/>
            <a:ext cx="77040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9" name="Google Shape;329;p13"/>
          <p:cNvSpPr/>
          <p:nvPr/>
        </p:nvSpPr>
        <p:spPr>
          <a:xfrm rot="5400000">
            <a:off x="-1762086" y="3880249"/>
            <a:ext cx="3673828" cy="1481275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330" name="Google Shape;330;p13"/>
          <p:cNvGrpSpPr/>
          <p:nvPr/>
        </p:nvGrpSpPr>
        <p:grpSpPr>
          <a:xfrm>
            <a:off x="8604525" y="4454125"/>
            <a:ext cx="539475" cy="576375"/>
            <a:chOff x="2672525" y="4916125"/>
            <a:chExt cx="539475" cy="576375"/>
          </a:xfrm>
        </p:grpSpPr>
        <p:sp>
          <p:nvSpPr>
            <p:cNvPr id="331" name="Google Shape;331;p13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/>
          <p:nvPr>
            <p:ph type="title"/>
          </p:nvPr>
        </p:nvSpPr>
        <p:spPr>
          <a:xfrm>
            <a:off x="3865000" y="3874938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9" name="Google Shape;359;p14"/>
          <p:cNvSpPr txBox="1"/>
          <p:nvPr>
            <p:ph idx="1" type="subTitle"/>
          </p:nvPr>
        </p:nvSpPr>
        <p:spPr>
          <a:xfrm>
            <a:off x="3865025" y="1583513"/>
            <a:ext cx="4563900" cy="21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60" name="Google Shape;360;p14"/>
          <p:cNvSpPr/>
          <p:nvPr/>
        </p:nvSpPr>
        <p:spPr>
          <a:xfrm rot="-2159984">
            <a:off x="7167436" y="-1147179"/>
            <a:ext cx="2806143" cy="2629451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"/>
          <p:cNvSpPr/>
          <p:nvPr/>
        </p:nvSpPr>
        <p:spPr>
          <a:xfrm rot="-7323663">
            <a:off x="6915916" y="200718"/>
            <a:ext cx="2533158" cy="1021361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362" name="Google Shape;362;p14"/>
          <p:cNvGrpSpPr/>
          <p:nvPr/>
        </p:nvGrpSpPr>
        <p:grpSpPr>
          <a:xfrm>
            <a:off x="5535020" y="-417120"/>
            <a:ext cx="891159" cy="952114"/>
            <a:chOff x="2672525" y="4916125"/>
            <a:chExt cx="539475" cy="576375"/>
          </a:xfrm>
        </p:grpSpPr>
        <p:sp>
          <p:nvSpPr>
            <p:cNvPr id="363" name="Google Shape;363;p14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"/>
          <p:cNvSpPr txBox="1"/>
          <p:nvPr>
            <p:ph idx="1" type="subTitle"/>
          </p:nvPr>
        </p:nvSpPr>
        <p:spPr>
          <a:xfrm>
            <a:off x="720000" y="2193688"/>
            <a:ext cx="29076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15"/>
          <p:cNvSpPr txBox="1"/>
          <p:nvPr>
            <p:ph type="title"/>
          </p:nvPr>
        </p:nvSpPr>
        <p:spPr>
          <a:xfrm>
            <a:off x="720000" y="1595613"/>
            <a:ext cx="32319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2" name="Google Shape;392;p15"/>
          <p:cNvSpPr/>
          <p:nvPr/>
        </p:nvSpPr>
        <p:spPr>
          <a:xfrm flipH="1" rot="-697615">
            <a:off x="-504642" y="-1185790"/>
            <a:ext cx="3115136" cy="1989454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5"/>
          <p:cNvSpPr/>
          <p:nvPr/>
        </p:nvSpPr>
        <p:spPr>
          <a:xfrm rot="-9795854">
            <a:off x="-752388" y="4399046"/>
            <a:ext cx="3115088" cy="1989424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5"/>
          <p:cNvSpPr/>
          <p:nvPr/>
        </p:nvSpPr>
        <p:spPr>
          <a:xfrm rot="-9133714">
            <a:off x="-588354" y="4187390"/>
            <a:ext cx="3019386" cy="111042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"/>
          <p:cNvSpPr/>
          <p:nvPr/>
        </p:nvSpPr>
        <p:spPr>
          <a:xfrm rot="-869019">
            <a:off x="-285484" y="-340088"/>
            <a:ext cx="3223167" cy="1185370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p15"/>
          <p:cNvGrpSpPr/>
          <p:nvPr/>
        </p:nvGrpSpPr>
        <p:grpSpPr>
          <a:xfrm>
            <a:off x="3713687" y="4722795"/>
            <a:ext cx="1716636" cy="800182"/>
            <a:chOff x="1989538" y="505800"/>
            <a:chExt cx="1010975" cy="471250"/>
          </a:xfrm>
        </p:grpSpPr>
        <p:sp>
          <p:nvSpPr>
            <p:cNvPr id="397" name="Google Shape;397;p15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" name="Google Shape;403;p15"/>
          <p:cNvGrpSpPr/>
          <p:nvPr/>
        </p:nvGrpSpPr>
        <p:grpSpPr>
          <a:xfrm rot="-7913041">
            <a:off x="8162258" y="-235975"/>
            <a:ext cx="1569863" cy="898019"/>
            <a:chOff x="3359550" y="4109075"/>
            <a:chExt cx="886700" cy="507225"/>
          </a:xfrm>
        </p:grpSpPr>
        <p:sp>
          <p:nvSpPr>
            <p:cNvPr id="404" name="Google Shape;404;p15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15"/>
          <p:cNvGrpSpPr/>
          <p:nvPr/>
        </p:nvGrpSpPr>
        <p:grpSpPr>
          <a:xfrm rot="-3449940">
            <a:off x="8358807" y="4616112"/>
            <a:ext cx="1176790" cy="673167"/>
            <a:chOff x="3359550" y="4109075"/>
            <a:chExt cx="886700" cy="507225"/>
          </a:xfrm>
        </p:grpSpPr>
        <p:sp>
          <p:nvSpPr>
            <p:cNvPr id="416" name="Google Shape;416;p15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"/>
          <p:cNvSpPr txBox="1"/>
          <p:nvPr>
            <p:ph idx="1" type="subTitle"/>
          </p:nvPr>
        </p:nvSpPr>
        <p:spPr>
          <a:xfrm>
            <a:off x="720000" y="2794775"/>
            <a:ext cx="2476200" cy="12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16"/>
          <p:cNvSpPr txBox="1"/>
          <p:nvPr>
            <p:ph idx="2" type="subTitle"/>
          </p:nvPr>
        </p:nvSpPr>
        <p:spPr>
          <a:xfrm>
            <a:off x="3327600" y="2794775"/>
            <a:ext cx="2476200" cy="12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16"/>
          <p:cNvSpPr txBox="1"/>
          <p:nvPr>
            <p:ph idx="3" type="subTitle"/>
          </p:nvPr>
        </p:nvSpPr>
        <p:spPr>
          <a:xfrm>
            <a:off x="5935200" y="2794775"/>
            <a:ext cx="2476200" cy="124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16"/>
          <p:cNvSpPr txBox="1"/>
          <p:nvPr>
            <p:ph type="title"/>
          </p:nvPr>
        </p:nvSpPr>
        <p:spPr>
          <a:xfrm>
            <a:off x="720000" y="532925"/>
            <a:ext cx="77040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2" name="Google Shape;432;p16"/>
          <p:cNvSpPr/>
          <p:nvPr/>
        </p:nvSpPr>
        <p:spPr>
          <a:xfrm rot="-8225650">
            <a:off x="-1138580" y="4246514"/>
            <a:ext cx="2688376" cy="1716908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6"/>
          <p:cNvSpPr/>
          <p:nvPr/>
        </p:nvSpPr>
        <p:spPr>
          <a:xfrm flipH="1" rot="3667868">
            <a:off x="7699442" y="-400467"/>
            <a:ext cx="2688504" cy="171699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6"/>
          <p:cNvSpPr/>
          <p:nvPr/>
        </p:nvSpPr>
        <p:spPr>
          <a:xfrm rot="-7832062">
            <a:off x="-1358314" y="3887787"/>
            <a:ext cx="3462909" cy="1273539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6"/>
          <p:cNvSpPr/>
          <p:nvPr/>
        </p:nvSpPr>
        <p:spPr>
          <a:xfrm rot="3714783">
            <a:off x="6947439" y="111258"/>
            <a:ext cx="3462871" cy="1273525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-2700000">
            <a:off x="8162251" y="4467800"/>
            <a:ext cx="1569862" cy="898019"/>
            <a:chOff x="3359550" y="4109075"/>
            <a:chExt cx="886700" cy="507225"/>
          </a:xfrm>
        </p:grpSpPr>
        <p:sp>
          <p:nvSpPr>
            <p:cNvPr id="437" name="Google Shape;437;p16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" name="Google Shape;448;p16"/>
          <p:cNvGrpSpPr/>
          <p:nvPr/>
        </p:nvGrpSpPr>
        <p:grpSpPr>
          <a:xfrm rot="3909990">
            <a:off x="8864383" y="3882674"/>
            <a:ext cx="822238" cy="818854"/>
            <a:chOff x="2390625" y="3903300"/>
            <a:chExt cx="516800" cy="514675"/>
          </a:xfrm>
        </p:grpSpPr>
        <p:sp>
          <p:nvSpPr>
            <p:cNvPr id="449" name="Google Shape;449;p16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16"/>
          <p:cNvGrpSpPr/>
          <p:nvPr/>
        </p:nvGrpSpPr>
        <p:grpSpPr>
          <a:xfrm>
            <a:off x="3078957" y="4736532"/>
            <a:ext cx="1269380" cy="591701"/>
            <a:chOff x="1989538" y="505800"/>
            <a:chExt cx="1010975" cy="471250"/>
          </a:xfrm>
        </p:grpSpPr>
        <p:sp>
          <p:nvSpPr>
            <p:cNvPr id="468" name="Google Shape;468;p16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6"/>
          <p:cNvGrpSpPr/>
          <p:nvPr/>
        </p:nvGrpSpPr>
        <p:grpSpPr>
          <a:xfrm>
            <a:off x="3991970" y="4837205"/>
            <a:ext cx="891159" cy="952114"/>
            <a:chOff x="2672525" y="4916125"/>
            <a:chExt cx="539475" cy="576375"/>
          </a:xfrm>
        </p:grpSpPr>
        <p:sp>
          <p:nvSpPr>
            <p:cNvPr id="475" name="Google Shape;475;p16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7"/>
          <p:cNvSpPr/>
          <p:nvPr/>
        </p:nvSpPr>
        <p:spPr>
          <a:xfrm rot="-1141569">
            <a:off x="-1099237" y="-1107439"/>
            <a:ext cx="3186296" cy="203490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7"/>
          <p:cNvSpPr/>
          <p:nvPr/>
        </p:nvSpPr>
        <p:spPr>
          <a:xfrm rot="9707416">
            <a:off x="7104720" y="4284739"/>
            <a:ext cx="3186346" cy="2034933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7"/>
          <p:cNvSpPr/>
          <p:nvPr/>
        </p:nvSpPr>
        <p:spPr>
          <a:xfrm rot="-750311">
            <a:off x="-574731" y="-184614"/>
            <a:ext cx="3341059" cy="1228727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7"/>
          <p:cNvSpPr/>
          <p:nvPr/>
        </p:nvSpPr>
        <p:spPr>
          <a:xfrm rot="9557013">
            <a:off x="6484013" y="4333667"/>
            <a:ext cx="3005355" cy="110526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7"/>
          <p:cNvSpPr txBox="1"/>
          <p:nvPr>
            <p:ph type="title"/>
          </p:nvPr>
        </p:nvSpPr>
        <p:spPr>
          <a:xfrm>
            <a:off x="831900" y="2575725"/>
            <a:ext cx="211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7" name="Google Shape;507;p17"/>
          <p:cNvSpPr txBox="1"/>
          <p:nvPr>
            <p:ph idx="1" type="subTitle"/>
          </p:nvPr>
        </p:nvSpPr>
        <p:spPr>
          <a:xfrm>
            <a:off x="832050" y="3086075"/>
            <a:ext cx="2112300" cy="10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17"/>
          <p:cNvSpPr txBox="1"/>
          <p:nvPr>
            <p:ph idx="2" type="title"/>
          </p:nvPr>
        </p:nvSpPr>
        <p:spPr>
          <a:xfrm>
            <a:off x="3515850" y="2575725"/>
            <a:ext cx="211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9" name="Google Shape;509;p17"/>
          <p:cNvSpPr txBox="1"/>
          <p:nvPr>
            <p:ph idx="3" type="subTitle"/>
          </p:nvPr>
        </p:nvSpPr>
        <p:spPr>
          <a:xfrm>
            <a:off x="3515850" y="3086075"/>
            <a:ext cx="2112300" cy="10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17"/>
          <p:cNvSpPr txBox="1"/>
          <p:nvPr>
            <p:ph idx="4" type="title"/>
          </p:nvPr>
        </p:nvSpPr>
        <p:spPr>
          <a:xfrm>
            <a:off x="6199650" y="2575725"/>
            <a:ext cx="2112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1" name="Google Shape;511;p17"/>
          <p:cNvSpPr txBox="1"/>
          <p:nvPr>
            <p:ph idx="5" type="subTitle"/>
          </p:nvPr>
        </p:nvSpPr>
        <p:spPr>
          <a:xfrm>
            <a:off x="6199650" y="3086075"/>
            <a:ext cx="2112300" cy="10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7"/>
          <p:cNvSpPr txBox="1"/>
          <p:nvPr>
            <p:ph idx="6" type="title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13" name="Google Shape;513;p17"/>
          <p:cNvGrpSpPr/>
          <p:nvPr/>
        </p:nvGrpSpPr>
        <p:grpSpPr>
          <a:xfrm rot="-7912979">
            <a:off x="7832303" y="-339714"/>
            <a:ext cx="1938328" cy="1108795"/>
            <a:chOff x="3359550" y="4109075"/>
            <a:chExt cx="886700" cy="507225"/>
          </a:xfrm>
        </p:grpSpPr>
        <p:sp>
          <p:nvSpPr>
            <p:cNvPr id="514" name="Google Shape;514;p17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5" name="Google Shape;525;p17"/>
          <p:cNvGrpSpPr/>
          <p:nvPr/>
        </p:nvGrpSpPr>
        <p:grpSpPr>
          <a:xfrm>
            <a:off x="-190461" y="4608493"/>
            <a:ext cx="1414657" cy="659514"/>
            <a:chOff x="1989538" y="505800"/>
            <a:chExt cx="1010975" cy="471250"/>
          </a:xfrm>
        </p:grpSpPr>
        <p:sp>
          <p:nvSpPr>
            <p:cNvPr id="526" name="Google Shape;526;p17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7"/>
          <p:cNvGrpSpPr/>
          <p:nvPr/>
        </p:nvGrpSpPr>
        <p:grpSpPr>
          <a:xfrm>
            <a:off x="8621120" y="354230"/>
            <a:ext cx="891159" cy="952114"/>
            <a:chOff x="2672525" y="4916125"/>
            <a:chExt cx="539475" cy="576375"/>
          </a:xfrm>
        </p:grpSpPr>
        <p:sp>
          <p:nvSpPr>
            <p:cNvPr id="533" name="Google Shape;533;p17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1730821" y="1531050"/>
            <a:ext cx="26373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1" name="Google Shape;561;p18"/>
          <p:cNvSpPr txBox="1"/>
          <p:nvPr>
            <p:ph idx="1" type="subTitle"/>
          </p:nvPr>
        </p:nvSpPr>
        <p:spPr>
          <a:xfrm>
            <a:off x="1730809" y="1964575"/>
            <a:ext cx="2637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18"/>
          <p:cNvSpPr txBox="1"/>
          <p:nvPr>
            <p:ph idx="2" type="title"/>
          </p:nvPr>
        </p:nvSpPr>
        <p:spPr>
          <a:xfrm>
            <a:off x="5750474" y="1531050"/>
            <a:ext cx="26373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3" name="Google Shape;563;p18"/>
          <p:cNvSpPr txBox="1"/>
          <p:nvPr>
            <p:ph idx="3" type="subTitle"/>
          </p:nvPr>
        </p:nvSpPr>
        <p:spPr>
          <a:xfrm>
            <a:off x="5750465" y="1964575"/>
            <a:ext cx="2637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8"/>
          <p:cNvSpPr txBox="1"/>
          <p:nvPr>
            <p:ph idx="4" type="title"/>
          </p:nvPr>
        </p:nvSpPr>
        <p:spPr>
          <a:xfrm>
            <a:off x="1730821" y="3269325"/>
            <a:ext cx="26373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5" name="Google Shape;565;p18"/>
          <p:cNvSpPr txBox="1"/>
          <p:nvPr>
            <p:ph idx="5" type="subTitle"/>
          </p:nvPr>
        </p:nvSpPr>
        <p:spPr>
          <a:xfrm>
            <a:off x="1730809" y="3702775"/>
            <a:ext cx="2637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18"/>
          <p:cNvSpPr txBox="1"/>
          <p:nvPr>
            <p:ph idx="6" type="title"/>
          </p:nvPr>
        </p:nvSpPr>
        <p:spPr>
          <a:xfrm>
            <a:off x="5750474" y="3269325"/>
            <a:ext cx="2637300" cy="3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7" name="Google Shape;567;p18"/>
          <p:cNvSpPr txBox="1"/>
          <p:nvPr>
            <p:ph idx="7" type="subTitle"/>
          </p:nvPr>
        </p:nvSpPr>
        <p:spPr>
          <a:xfrm>
            <a:off x="5750465" y="3702775"/>
            <a:ext cx="2637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8"/>
          <p:cNvSpPr txBox="1"/>
          <p:nvPr>
            <p:ph idx="8" type="title"/>
          </p:nvPr>
        </p:nvSpPr>
        <p:spPr>
          <a:xfrm>
            <a:off x="720000" y="532925"/>
            <a:ext cx="77040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9" name="Google Shape;569;p18"/>
          <p:cNvSpPr/>
          <p:nvPr/>
        </p:nvSpPr>
        <p:spPr>
          <a:xfrm rot="3138502">
            <a:off x="7894099" y="-482345"/>
            <a:ext cx="2688292" cy="1716854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8"/>
          <p:cNvSpPr/>
          <p:nvPr/>
        </p:nvSpPr>
        <p:spPr>
          <a:xfrm rot="8298767">
            <a:off x="7894123" y="4005104"/>
            <a:ext cx="2688229" cy="1716814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8"/>
          <p:cNvSpPr/>
          <p:nvPr/>
        </p:nvSpPr>
        <p:spPr>
          <a:xfrm rot="9162902">
            <a:off x="7023830" y="4090180"/>
            <a:ext cx="3462769" cy="127348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8"/>
          <p:cNvSpPr/>
          <p:nvPr/>
        </p:nvSpPr>
        <p:spPr>
          <a:xfrm rot="3742384">
            <a:off x="7023784" y="111261"/>
            <a:ext cx="3462849" cy="1273517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3" name="Google Shape;573;p18"/>
          <p:cNvGrpSpPr/>
          <p:nvPr/>
        </p:nvGrpSpPr>
        <p:grpSpPr>
          <a:xfrm rot="2397135">
            <a:off x="-506713" y="4512105"/>
            <a:ext cx="1569868" cy="898022"/>
            <a:chOff x="3359550" y="4109075"/>
            <a:chExt cx="886700" cy="507225"/>
          </a:xfrm>
        </p:grpSpPr>
        <p:sp>
          <p:nvSpPr>
            <p:cNvPr id="574" name="Google Shape;574;p18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5" name="Google Shape;585;p18"/>
          <p:cNvGrpSpPr/>
          <p:nvPr/>
        </p:nvGrpSpPr>
        <p:grpSpPr>
          <a:xfrm>
            <a:off x="8767962" y="2190309"/>
            <a:ext cx="948092" cy="441938"/>
            <a:chOff x="1989538" y="505800"/>
            <a:chExt cx="1010975" cy="471250"/>
          </a:xfrm>
        </p:grpSpPr>
        <p:sp>
          <p:nvSpPr>
            <p:cNvPr id="586" name="Google Shape;586;p18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18"/>
          <p:cNvGrpSpPr/>
          <p:nvPr/>
        </p:nvGrpSpPr>
        <p:grpSpPr>
          <a:xfrm>
            <a:off x="8682120" y="2449380"/>
            <a:ext cx="891159" cy="952114"/>
            <a:chOff x="2672525" y="4916125"/>
            <a:chExt cx="539475" cy="576375"/>
          </a:xfrm>
        </p:grpSpPr>
        <p:sp>
          <p:nvSpPr>
            <p:cNvPr id="593" name="Google Shape;593;p18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9"/>
          <p:cNvSpPr/>
          <p:nvPr/>
        </p:nvSpPr>
        <p:spPr>
          <a:xfrm rot="3765725">
            <a:off x="7925177" y="4144403"/>
            <a:ext cx="2041133" cy="1912610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9"/>
          <p:cNvSpPr/>
          <p:nvPr/>
        </p:nvSpPr>
        <p:spPr>
          <a:xfrm rot="-1590541">
            <a:off x="-1156369" y="-755021"/>
            <a:ext cx="2688408" cy="1716929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19"/>
          <p:cNvSpPr/>
          <p:nvPr/>
        </p:nvSpPr>
        <p:spPr>
          <a:xfrm rot="-1111647">
            <a:off x="-375480" y="87270"/>
            <a:ext cx="2434855" cy="89545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19"/>
          <p:cNvSpPr/>
          <p:nvPr/>
        </p:nvSpPr>
        <p:spPr>
          <a:xfrm rot="-848509">
            <a:off x="7373027" y="4322316"/>
            <a:ext cx="2533010" cy="1021301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4" name="Google Shape;624;p19"/>
          <p:cNvSpPr txBox="1"/>
          <p:nvPr>
            <p:ph type="title"/>
          </p:nvPr>
        </p:nvSpPr>
        <p:spPr>
          <a:xfrm>
            <a:off x="720000" y="1883797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5" name="Google Shape;625;p19"/>
          <p:cNvSpPr txBox="1"/>
          <p:nvPr>
            <p:ph idx="1" type="subTitle"/>
          </p:nvPr>
        </p:nvSpPr>
        <p:spPr>
          <a:xfrm>
            <a:off x="720000" y="23455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19"/>
          <p:cNvSpPr txBox="1"/>
          <p:nvPr>
            <p:ph idx="2" type="title"/>
          </p:nvPr>
        </p:nvSpPr>
        <p:spPr>
          <a:xfrm>
            <a:off x="3419269" y="1883797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7" name="Google Shape;627;p19"/>
          <p:cNvSpPr txBox="1"/>
          <p:nvPr>
            <p:ph idx="3" type="subTitle"/>
          </p:nvPr>
        </p:nvSpPr>
        <p:spPr>
          <a:xfrm>
            <a:off x="3419269" y="23455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8" name="Google Shape;628;p19"/>
          <p:cNvSpPr txBox="1"/>
          <p:nvPr>
            <p:ph idx="4" type="title"/>
          </p:nvPr>
        </p:nvSpPr>
        <p:spPr>
          <a:xfrm>
            <a:off x="720000" y="3661922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9" name="Google Shape;629;p19"/>
          <p:cNvSpPr txBox="1"/>
          <p:nvPr>
            <p:ph idx="5" type="subTitle"/>
          </p:nvPr>
        </p:nvSpPr>
        <p:spPr>
          <a:xfrm>
            <a:off x="720000" y="41237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19"/>
          <p:cNvSpPr txBox="1"/>
          <p:nvPr>
            <p:ph idx="6" type="title"/>
          </p:nvPr>
        </p:nvSpPr>
        <p:spPr>
          <a:xfrm>
            <a:off x="3419269" y="3661922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1" name="Google Shape;631;p19"/>
          <p:cNvSpPr txBox="1"/>
          <p:nvPr>
            <p:ph idx="7" type="subTitle"/>
          </p:nvPr>
        </p:nvSpPr>
        <p:spPr>
          <a:xfrm>
            <a:off x="3419269" y="41237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19"/>
          <p:cNvSpPr txBox="1"/>
          <p:nvPr>
            <p:ph idx="8" type="title"/>
          </p:nvPr>
        </p:nvSpPr>
        <p:spPr>
          <a:xfrm>
            <a:off x="6118545" y="1883797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3" name="Google Shape;633;p19"/>
          <p:cNvSpPr txBox="1"/>
          <p:nvPr>
            <p:ph idx="9" type="subTitle"/>
          </p:nvPr>
        </p:nvSpPr>
        <p:spPr>
          <a:xfrm>
            <a:off x="6118545" y="23455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19"/>
          <p:cNvSpPr txBox="1"/>
          <p:nvPr>
            <p:ph idx="13" type="title"/>
          </p:nvPr>
        </p:nvSpPr>
        <p:spPr>
          <a:xfrm>
            <a:off x="6118545" y="3661922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5" name="Google Shape;635;p19"/>
          <p:cNvSpPr txBox="1"/>
          <p:nvPr>
            <p:ph idx="14" type="subTitle"/>
          </p:nvPr>
        </p:nvSpPr>
        <p:spPr>
          <a:xfrm>
            <a:off x="6118545" y="412370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19"/>
          <p:cNvSpPr txBox="1"/>
          <p:nvPr>
            <p:ph idx="15" type="title"/>
          </p:nvPr>
        </p:nvSpPr>
        <p:spPr>
          <a:xfrm>
            <a:off x="720000" y="532925"/>
            <a:ext cx="77040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37" name="Google Shape;637;p19"/>
          <p:cNvGrpSpPr/>
          <p:nvPr/>
        </p:nvGrpSpPr>
        <p:grpSpPr>
          <a:xfrm rot="-7913116">
            <a:off x="7887971" y="-282039"/>
            <a:ext cx="1940898" cy="1110265"/>
            <a:chOff x="3359550" y="4109075"/>
            <a:chExt cx="886700" cy="507225"/>
          </a:xfrm>
        </p:grpSpPr>
        <p:sp>
          <p:nvSpPr>
            <p:cNvPr id="638" name="Google Shape;638;p19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19"/>
          <p:cNvGrpSpPr/>
          <p:nvPr/>
        </p:nvGrpSpPr>
        <p:grpSpPr>
          <a:xfrm rot="5400000">
            <a:off x="-688133" y="4014140"/>
            <a:ext cx="1540625" cy="718091"/>
            <a:chOff x="1989538" y="505800"/>
            <a:chExt cx="1010975" cy="471250"/>
          </a:xfrm>
        </p:grpSpPr>
        <p:sp>
          <p:nvSpPr>
            <p:cNvPr id="650" name="Google Shape;650;p19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19"/>
          <p:cNvGrpSpPr/>
          <p:nvPr/>
        </p:nvGrpSpPr>
        <p:grpSpPr>
          <a:xfrm>
            <a:off x="-564930" y="3014280"/>
            <a:ext cx="891159" cy="952114"/>
            <a:chOff x="2672525" y="4916125"/>
            <a:chExt cx="539475" cy="576375"/>
          </a:xfrm>
        </p:grpSpPr>
        <p:sp>
          <p:nvSpPr>
            <p:cNvPr id="657" name="Google Shape;657;p19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19"/>
          <p:cNvGrpSpPr/>
          <p:nvPr/>
        </p:nvGrpSpPr>
        <p:grpSpPr>
          <a:xfrm>
            <a:off x="8772317" y="724612"/>
            <a:ext cx="809154" cy="805827"/>
            <a:chOff x="2390625" y="3903300"/>
            <a:chExt cx="516800" cy="514675"/>
          </a:xfrm>
        </p:grpSpPr>
        <p:sp>
          <p:nvSpPr>
            <p:cNvPr id="684" name="Google Shape;684;p19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0"/>
          <p:cNvSpPr txBox="1"/>
          <p:nvPr>
            <p:ph hasCustomPrompt="1" type="title"/>
          </p:nvPr>
        </p:nvSpPr>
        <p:spPr>
          <a:xfrm>
            <a:off x="2100300" y="540000"/>
            <a:ext cx="4943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0" sz="4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04" name="Google Shape;704;p20"/>
          <p:cNvSpPr txBox="1"/>
          <p:nvPr>
            <p:ph idx="1" type="subTitle"/>
          </p:nvPr>
        </p:nvSpPr>
        <p:spPr>
          <a:xfrm>
            <a:off x="2100300" y="1246027"/>
            <a:ext cx="49434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20"/>
          <p:cNvSpPr txBox="1"/>
          <p:nvPr>
            <p:ph hasCustomPrompt="1" idx="2" type="title"/>
          </p:nvPr>
        </p:nvSpPr>
        <p:spPr>
          <a:xfrm>
            <a:off x="2100300" y="1996143"/>
            <a:ext cx="4943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0" sz="45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06" name="Google Shape;706;p20"/>
          <p:cNvSpPr txBox="1"/>
          <p:nvPr>
            <p:ph idx="3" type="subTitle"/>
          </p:nvPr>
        </p:nvSpPr>
        <p:spPr>
          <a:xfrm>
            <a:off x="2100300" y="2702170"/>
            <a:ext cx="49434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20"/>
          <p:cNvSpPr txBox="1"/>
          <p:nvPr>
            <p:ph hasCustomPrompt="1" idx="4" type="title"/>
          </p:nvPr>
        </p:nvSpPr>
        <p:spPr>
          <a:xfrm>
            <a:off x="2100300" y="3452298"/>
            <a:ext cx="49434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0" sz="45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708" name="Google Shape;708;p20"/>
          <p:cNvSpPr txBox="1"/>
          <p:nvPr>
            <p:ph idx="5" type="subTitle"/>
          </p:nvPr>
        </p:nvSpPr>
        <p:spPr>
          <a:xfrm>
            <a:off x="2100300" y="4158325"/>
            <a:ext cx="49434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20"/>
          <p:cNvSpPr/>
          <p:nvPr/>
        </p:nvSpPr>
        <p:spPr>
          <a:xfrm rot="2700000">
            <a:off x="7002550" y="-551524"/>
            <a:ext cx="3087194" cy="197161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0"/>
          <p:cNvSpPr/>
          <p:nvPr/>
        </p:nvSpPr>
        <p:spPr>
          <a:xfrm rot="-8100000">
            <a:off x="-980900" y="3734726"/>
            <a:ext cx="3087194" cy="197161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0"/>
          <p:cNvSpPr/>
          <p:nvPr/>
        </p:nvSpPr>
        <p:spPr>
          <a:xfrm rot="3765797">
            <a:off x="7810928" y="3961940"/>
            <a:ext cx="2345853" cy="2198144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0"/>
          <p:cNvSpPr/>
          <p:nvPr/>
        </p:nvSpPr>
        <p:spPr>
          <a:xfrm rot="-6278506">
            <a:off x="-1011158" y="-1116570"/>
            <a:ext cx="2694106" cy="2524469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0"/>
          <p:cNvSpPr/>
          <p:nvPr/>
        </p:nvSpPr>
        <p:spPr>
          <a:xfrm rot="-7634154">
            <a:off x="-707771" y="3607942"/>
            <a:ext cx="3223597" cy="118552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0"/>
          <p:cNvSpPr/>
          <p:nvPr/>
        </p:nvSpPr>
        <p:spPr>
          <a:xfrm rot="3262279">
            <a:off x="6566516" y="426624"/>
            <a:ext cx="3223693" cy="1185564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0"/>
          <p:cNvSpPr/>
          <p:nvPr/>
        </p:nvSpPr>
        <p:spPr>
          <a:xfrm rot="-600791">
            <a:off x="7467076" y="4097874"/>
            <a:ext cx="2533321" cy="1021427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6" name="Google Shape;716;p20"/>
          <p:cNvSpPr/>
          <p:nvPr/>
        </p:nvSpPr>
        <p:spPr>
          <a:xfrm rot="10143111">
            <a:off x="-703906" y="108057"/>
            <a:ext cx="2533202" cy="1021379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717" name="Google Shape;717;p20"/>
          <p:cNvGrpSpPr/>
          <p:nvPr/>
        </p:nvGrpSpPr>
        <p:grpSpPr>
          <a:xfrm>
            <a:off x="-232988" y="1554209"/>
            <a:ext cx="948092" cy="441938"/>
            <a:chOff x="1989538" y="505800"/>
            <a:chExt cx="1010975" cy="471250"/>
          </a:xfrm>
        </p:grpSpPr>
        <p:sp>
          <p:nvSpPr>
            <p:cNvPr id="718" name="Google Shape;718;p20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20"/>
          <p:cNvGrpSpPr/>
          <p:nvPr/>
        </p:nvGrpSpPr>
        <p:grpSpPr>
          <a:xfrm rot="-5400000">
            <a:off x="8317125" y="2832312"/>
            <a:ext cx="1292365" cy="739280"/>
            <a:chOff x="3359550" y="4109075"/>
            <a:chExt cx="886700" cy="507225"/>
          </a:xfrm>
        </p:grpSpPr>
        <p:sp>
          <p:nvSpPr>
            <p:cNvPr id="725" name="Google Shape;725;p20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20"/>
          <p:cNvGrpSpPr/>
          <p:nvPr/>
        </p:nvGrpSpPr>
        <p:grpSpPr>
          <a:xfrm>
            <a:off x="-340830" y="1750068"/>
            <a:ext cx="891159" cy="952114"/>
            <a:chOff x="2672525" y="4916125"/>
            <a:chExt cx="539475" cy="576375"/>
          </a:xfrm>
        </p:grpSpPr>
        <p:sp>
          <p:nvSpPr>
            <p:cNvPr id="737" name="Google Shape;737;p20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20"/>
          <p:cNvGrpSpPr/>
          <p:nvPr/>
        </p:nvGrpSpPr>
        <p:grpSpPr>
          <a:xfrm>
            <a:off x="8704913" y="2314413"/>
            <a:ext cx="516800" cy="514675"/>
            <a:chOff x="2390625" y="3903300"/>
            <a:chExt cx="516800" cy="514675"/>
          </a:xfrm>
        </p:grpSpPr>
        <p:sp>
          <p:nvSpPr>
            <p:cNvPr id="764" name="Google Shape;764;p20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34575" y="3453175"/>
            <a:ext cx="5421900" cy="7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786650" y="2219393"/>
            <a:ext cx="1201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734575" y="4166000"/>
            <a:ext cx="5421900" cy="44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3765617">
            <a:off x="7711060" y="3663293"/>
            <a:ext cx="2959857" cy="2773486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-990733" y="3099507"/>
            <a:ext cx="1423857" cy="663708"/>
            <a:chOff x="1989538" y="505800"/>
            <a:chExt cx="1010975" cy="471250"/>
          </a:xfrm>
        </p:grpSpPr>
        <p:sp>
          <p:nvSpPr>
            <p:cNvPr id="17" name="Google Shape;17;p3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/>
          <p:nvPr/>
        </p:nvSpPr>
        <p:spPr>
          <a:xfrm>
            <a:off x="6744388" y="3931926"/>
            <a:ext cx="3673828" cy="1481275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1"/>
          <p:cNvSpPr txBox="1"/>
          <p:nvPr>
            <p:ph type="title"/>
          </p:nvPr>
        </p:nvSpPr>
        <p:spPr>
          <a:xfrm>
            <a:off x="728375" y="2075275"/>
            <a:ext cx="3649800" cy="159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84" name="Google Shape;784;p21"/>
          <p:cNvSpPr txBox="1"/>
          <p:nvPr>
            <p:ph idx="1" type="subTitle"/>
          </p:nvPr>
        </p:nvSpPr>
        <p:spPr>
          <a:xfrm>
            <a:off x="728375" y="3723575"/>
            <a:ext cx="3879000" cy="8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85" name="Google Shape;785;p21"/>
          <p:cNvSpPr/>
          <p:nvPr/>
        </p:nvSpPr>
        <p:spPr>
          <a:xfrm flipH="1" rot="-1191183">
            <a:off x="-628972" y="-1112478"/>
            <a:ext cx="3412124" cy="2179123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1"/>
          <p:cNvSpPr/>
          <p:nvPr/>
        </p:nvSpPr>
        <p:spPr>
          <a:xfrm rot="-737772">
            <a:off x="-103376" y="122910"/>
            <a:ext cx="2931247" cy="1078012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21"/>
          <p:cNvGrpSpPr/>
          <p:nvPr/>
        </p:nvGrpSpPr>
        <p:grpSpPr>
          <a:xfrm flipH="1" rot="-2100627">
            <a:off x="-220053" y="1490228"/>
            <a:ext cx="658109" cy="655403"/>
            <a:chOff x="2390625" y="3903300"/>
            <a:chExt cx="516800" cy="514675"/>
          </a:xfrm>
        </p:grpSpPr>
        <p:sp>
          <p:nvSpPr>
            <p:cNvPr id="788" name="Google Shape;788;p21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22"/>
          <p:cNvGrpSpPr/>
          <p:nvPr/>
        </p:nvGrpSpPr>
        <p:grpSpPr>
          <a:xfrm rot="10800000">
            <a:off x="3568043" y="-363032"/>
            <a:ext cx="1569902" cy="898042"/>
            <a:chOff x="3359550" y="4109075"/>
            <a:chExt cx="886700" cy="507225"/>
          </a:xfrm>
        </p:grpSpPr>
        <p:sp>
          <p:nvSpPr>
            <p:cNvPr id="808" name="Google Shape;808;p22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22"/>
          <p:cNvGrpSpPr/>
          <p:nvPr/>
        </p:nvGrpSpPr>
        <p:grpSpPr>
          <a:xfrm>
            <a:off x="4487270" y="-390070"/>
            <a:ext cx="891159" cy="952114"/>
            <a:chOff x="2672525" y="4916125"/>
            <a:chExt cx="539475" cy="576375"/>
          </a:xfrm>
        </p:grpSpPr>
        <p:sp>
          <p:nvSpPr>
            <p:cNvPr id="820" name="Google Shape;820;p22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22"/>
          <p:cNvGrpSpPr/>
          <p:nvPr/>
        </p:nvGrpSpPr>
        <p:grpSpPr>
          <a:xfrm>
            <a:off x="6692899" y="4741399"/>
            <a:ext cx="1142705" cy="482701"/>
            <a:chOff x="1989538" y="505800"/>
            <a:chExt cx="1010975" cy="471250"/>
          </a:xfrm>
        </p:grpSpPr>
        <p:sp>
          <p:nvSpPr>
            <p:cNvPr id="847" name="Google Shape;847;p22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22"/>
          <p:cNvGrpSpPr/>
          <p:nvPr/>
        </p:nvGrpSpPr>
        <p:grpSpPr>
          <a:xfrm rot="5400000">
            <a:off x="7654950" y="4725400"/>
            <a:ext cx="516800" cy="514675"/>
            <a:chOff x="2390625" y="3903300"/>
            <a:chExt cx="516800" cy="514675"/>
          </a:xfrm>
        </p:grpSpPr>
        <p:sp>
          <p:nvSpPr>
            <p:cNvPr id="854" name="Google Shape;854;p22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22"/>
          <p:cNvSpPr txBox="1"/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873" name="Google Shape;873;p22"/>
          <p:cNvSpPr/>
          <p:nvPr/>
        </p:nvSpPr>
        <p:spPr>
          <a:xfrm rot="-9165927">
            <a:off x="-926193" y="4528732"/>
            <a:ext cx="2688314" cy="1716868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22"/>
          <p:cNvSpPr/>
          <p:nvPr/>
        </p:nvSpPr>
        <p:spPr>
          <a:xfrm rot="1178431">
            <a:off x="6979654" y="-740221"/>
            <a:ext cx="2688088" cy="1716724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2"/>
          <p:cNvSpPr/>
          <p:nvPr/>
        </p:nvSpPr>
        <p:spPr>
          <a:xfrm rot="-8537776">
            <a:off x="-788660" y="4295681"/>
            <a:ext cx="2815172" cy="1035324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22"/>
          <p:cNvSpPr/>
          <p:nvPr/>
        </p:nvSpPr>
        <p:spPr>
          <a:xfrm rot="2700000">
            <a:off x="6723131" y="17352"/>
            <a:ext cx="2815116" cy="1035303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3"/>
          <p:cNvGrpSpPr/>
          <p:nvPr/>
        </p:nvGrpSpPr>
        <p:grpSpPr>
          <a:xfrm rot="2285442">
            <a:off x="-523258" y="4389963"/>
            <a:ext cx="1569851" cy="898012"/>
            <a:chOff x="3359550" y="4109075"/>
            <a:chExt cx="886700" cy="507225"/>
          </a:xfrm>
        </p:grpSpPr>
        <p:sp>
          <p:nvSpPr>
            <p:cNvPr id="879" name="Google Shape;879;p23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23"/>
          <p:cNvGrpSpPr/>
          <p:nvPr/>
        </p:nvGrpSpPr>
        <p:grpSpPr>
          <a:xfrm>
            <a:off x="5679948" y="-70968"/>
            <a:ext cx="1199623" cy="559185"/>
            <a:chOff x="1989538" y="505800"/>
            <a:chExt cx="1010975" cy="471250"/>
          </a:xfrm>
        </p:grpSpPr>
        <p:sp>
          <p:nvSpPr>
            <p:cNvPr id="891" name="Google Shape;891;p23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23"/>
          <p:cNvGrpSpPr/>
          <p:nvPr/>
        </p:nvGrpSpPr>
        <p:grpSpPr>
          <a:xfrm>
            <a:off x="362245" y="4724455"/>
            <a:ext cx="891159" cy="952114"/>
            <a:chOff x="2672525" y="4916125"/>
            <a:chExt cx="539475" cy="576375"/>
          </a:xfrm>
        </p:grpSpPr>
        <p:sp>
          <p:nvSpPr>
            <p:cNvPr id="898" name="Google Shape;898;p23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3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3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3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23"/>
          <p:cNvGrpSpPr/>
          <p:nvPr/>
        </p:nvGrpSpPr>
        <p:grpSpPr>
          <a:xfrm>
            <a:off x="5414700" y="-48712"/>
            <a:ext cx="516800" cy="514675"/>
            <a:chOff x="2390625" y="3903300"/>
            <a:chExt cx="516800" cy="514675"/>
          </a:xfrm>
        </p:grpSpPr>
        <p:sp>
          <p:nvSpPr>
            <p:cNvPr id="925" name="Google Shape;925;p23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3" name="Google Shape;943;p23"/>
          <p:cNvSpPr txBox="1"/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944" name="Google Shape;944;p23"/>
          <p:cNvSpPr/>
          <p:nvPr/>
        </p:nvSpPr>
        <p:spPr>
          <a:xfrm rot="-2122360">
            <a:off x="7636786" y="-1058182"/>
            <a:ext cx="2428892" cy="2275954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3"/>
          <p:cNvSpPr/>
          <p:nvPr/>
        </p:nvSpPr>
        <p:spPr>
          <a:xfrm rot="4457468">
            <a:off x="7503361" y="4243324"/>
            <a:ext cx="2429017" cy="2276071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23"/>
          <p:cNvSpPr/>
          <p:nvPr/>
        </p:nvSpPr>
        <p:spPr>
          <a:xfrm>
            <a:off x="7162283" y="4322352"/>
            <a:ext cx="2533221" cy="1021387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7" name="Google Shape;947;p23"/>
          <p:cNvSpPr/>
          <p:nvPr/>
        </p:nvSpPr>
        <p:spPr>
          <a:xfrm rot="-7111268">
            <a:off x="7208549" y="-80729"/>
            <a:ext cx="2533371" cy="1021447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4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24"/>
          <p:cNvSpPr txBox="1"/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950" name="Google Shape;950;p24"/>
          <p:cNvSpPr/>
          <p:nvPr/>
        </p:nvSpPr>
        <p:spPr>
          <a:xfrm rot="-9165927">
            <a:off x="-926193" y="4528732"/>
            <a:ext cx="2688314" cy="1716868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24"/>
          <p:cNvSpPr/>
          <p:nvPr/>
        </p:nvSpPr>
        <p:spPr>
          <a:xfrm rot="1178431">
            <a:off x="7170154" y="-968821"/>
            <a:ext cx="2688088" cy="1716724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24"/>
          <p:cNvSpPr/>
          <p:nvPr/>
        </p:nvSpPr>
        <p:spPr>
          <a:xfrm rot="-8537776">
            <a:off x="-788660" y="4295681"/>
            <a:ext cx="2815172" cy="1035324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4"/>
          <p:cNvSpPr/>
          <p:nvPr/>
        </p:nvSpPr>
        <p:spPr>
          <a:xfrm rot="2700000">
            <a:off x="6913631" y="-211248"/>
            <a:ext cx="2815116" cy="1035303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4" name="Google Shape;954;p24"/>
          <p:cNvGrpSpPr/>
          <p:nvPr/>
        </p:nvGrpSpPr>
        <p:grpSpPr>
          <a:xfrm>
            <a:off x="7798698" y="4595965"/>
            <a:ext cx="1433664" cy="668327"/>
            <a:chOff x="1989538" y="505800"/>
            <a:chExt cx="1010975" cy="471250"/>
          </a:xfrm>
        </p:grpSpPr>
        <p:sp>
          <p:nvSpPr>
            <p:cNvPr id="955" name="Google Shape;955;p24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1" name="Google Shape;961;p24"/>
          <p:cNvGrpSpPr/>
          <p:nvPr/>
        </p:nvGrpSpPr>
        <p:grpSpPr>
          <a:xfrm>
            <a:off x="7244007" y="4709730"/>
            <a:ext cx="891159" cy="952114"/>
            <a:chOff x="2672525" y="4916125"/>
            <a:chExt cx="539475" cy="576375"/>
          </a:xfrm>
        </p:grpSpPr>
        <p:sp>
          <p:nvSpPr>
            <p:cNvPr id="962" name="Google Shape;962;p24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24"/>
          <p:cNvGrpSpPr/>
          <p:nvPr/>
        </p:nvGrpSpPr>
        <p:grpSpPr>
          <a:xfrm>
            <a:off x="3270463" y="4595957"/>
            <a:ext cx="1168316" cy="668320"/>
            <a:chOff x="3359550" y="4109075"/>
            <a:chExt cx="886700" cy="507225"/>
          </a:xfrm>
        </p:grpSpPr>
        <p:sp>
          <p:nvSpPr>
            <p:cNvPr id="989" name="Google Shape;989;p24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5"/>
          <p:cNvSpPr txBox="1"/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sp>
        <p:nvSpPr>
          <p:cNvPr id="1002" name="Google Shape;1002;p25"/>
          <p:cNvSpPr/>
          <p:nvPr/>
        </p:nvSpPr>
        <p:spPr>
          <a:xfrm rot="3350026">
            <a:off x="8055918" y="4015054"/>
            <a:ext cx="2041134" cy="1912612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25"/>
          <p:cNvSpPr/>
          <p:nvPr/>
        </p:nvSpPr>
        <p:spPr>
          <a:xfrm rot="-415983">
            <a:off x="7361238" y="4252939"/>
            <a:ext cx="2533110" cy="1021342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4" name="Google Shape;1004;p25"/>
          <p:cNvSpPr/>
          <p:nvPr/>
        </p:nvSpPr>
        <p:spPr>
          <a:xfrm rot="-2333515">
            <a:off x="8055996" y="-976161"/>
            <a:ext cx="2040988" cy="1912475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25"/>
          <p:cNvSpPr/>
          <p:nvPr/>
        </p:nvSpPr>
        <p:spPr>
          <a:xfrm rot="-6099570">
            <a:off x="7640026" y="-66493"/>
            <a:ext cx="2533258" cy="1021402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006" name="Google Shape;1006;p25"/>
          <p:cNvGrpSpPr/>
          <p:nvPr/>
        </p:nvGrpSpPr>
        <p:grpSpPr>
          <a:xfrm rot="-5400000">
            <a:off x="8439210" y="1847782"/>
            <a:ext cx="1349291" cy="771844"/>
            <a:chOff x="3359550" y="4109075"/>
            <a:chExt cx="886700" cy="507225"/>
          </a:xfrm>
        </p:grpSpPr>
        <p:sp>
          <p:nvSpPr>
            <p:cNvPr id="1007" name="Google Shape;1007;p25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25"/>
          <p:cNvGrpSpPr/>
          <p:nvPr/>
        </p:nvGrpSpPr>
        <p:grpSpPr>
          <a:xfrm>
            <a:off x="-734941" y="4311942"/>
            <a:ext cx="1272312" cy="593115"/>
            <a:chOff x="1989538" y="505800"/>
            <a:chExt cx="1010975" cy="471250"/>
          </a:xfrm>
        </p:grpSpPr>
        <p:sp>
          <p:nvSpPr>
            <p:cNvPr id="1019" name="Google Shape;1019;p25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25"/>
          <p:cNvGrpSpPr/>
          <p:nvPr/>
        </p:nvGrpSpPr>
        <p:grpSpPr>
          <a:xfrm>
            <a:off x="8727920" y="2451243"/>
            <a:ext cx="891159" cy="952114"/>
            <a:chOff x="2672525" y="4916125"/>
            <a:chExt cx="539475" cy="576375"/>
          </a:xfrm>
        </p:grpSpPr>
        <p:sp>
          <p:nvSpPr>
            <p:cNvPr id="1026" name="Google Shape;1026;p25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6"/>
          <p:cNvSpPr/>
          <p:nvPr/>
        </p:nvSpPr>
        <p:spPr>
          <a:xfrm flipH="1" rot="1141569">
            <a:off x="7098283" y="-1107439"/>
            <a:ext cx="3186296" cy="203490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26"/>
          <p:cNvSpPr/>
          <p:nvPr/>
        </p:nvSpPr>
        <p:spPr>
          <a:xfrm flipH="1" rot="-9707416">
            <a:off x="-1105725" y="4284739"/>
            <a:ext cx="3186346" cy="2034933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26"/>
          <p:cNvSpPr/>
          <p:nvPr/>
        </p:nvSpPr>
        <p:spPr>
          <a:xfrm flipH="1" rot="750311">
            <a:off x="6419014" y="-184614"/>
            <a:ext cx="3341059" cy="1228727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6"/>
          <p:cNvSpPr/>
          <p:nvPr/>
        </p:nvSpPr>
        <p:spPr>
          <a:xfrm flipH="1" rot="-9557013">
            <a:off x="-304026" y="4333667"/>
            <a:ext cx="3005355" cy="110526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26"/>
          <p:cNvSpPr txBox="1"/>
          <p:nvPr>
            <p:ph type="title"/>
          </p:nvPr>
        </p:nvSpPr>
        <p:spPr>
          <a:xfrm>
            <a:off x="1262475" y="3654675"/>
            <a:ext cx="192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8" name="Google Shape;1058;p26"/>
          <p:cNvSpPr txBox="1"/>
          <p:nvPr>
            <p:ph idx="1" type="subTitle"/>
          </p:nvPr>
        </p:nvSpPr>
        <p:spPr>
          <a:xfrm>
            <a:off x="1261725" y="2605463"/>
            <a:ext cx="1926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9" name="Google Shape;1059;p26"/>
          <p:cNvSpPr txBox="1"/>
          <p:nvPr>
            <p:ph idx="2" type="title"/>
          </p:nvPr>
        </p:nvSpPr>
        <p:spPr>
          <a:xfrm>
            <a:off x="3608775" y="3654675"/>
            <a:ext cx="192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0" name="Google Shape;1060;p26"/>
          <p:cNvSpPr txBox="1"/>
          <p:nvPr>
            <p:ph idx="3" type="subTitle"/>
          </p:nvPr>
        </p:nvSpPr>
        <p:spPr>
          <a:xfrm>
            <a:off x="3608850" y="2605463"/>
            <a:ext cx="1926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1" name="Google Shape;1061;p26"/>
          <p:cNvSpPr txBox="1"/>
          <p:nvPr>
            <p:ph idx="4" type="title"/>
          </p:nvPr>
        </p:nvSpPr>
        <p:spPr>
          <a:xfrm>
            <a:off x="5955825" y="3654675"/>
            <a:ext cx="1926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2" name="Google Shape;1062;p26"/>
          <p:cNvSpPr txBox="1"/>
          <p:nvPr>
            <p:ph idx="5" type="subTitle"/>
          </p:nvPr>
        </p:nvSpPr>
        <p:spPr>
          <a:xfrm>
            <a:off x="5955675" y="2605463"/>
            <a:ext cx="1926300" cy="9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26"/>
          <p:cNvSpPr txBox="1"/>
          <p:nvPr>
            <p:ph idx="6" type="title"/>
          </p:nvPr>
        </p:nvSpPr>
        <p:spPr>
          <a:xfrm>
            <a:off x="720000" y="490050"/>
            <a:ext cx="77040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64" name="Google Shape;1064;p26"/>
          <p:cNvGrpSpPr/>
          <p:nvPr/>
        </p:nvGrpSpPr>
        <p:grpSpPr>
          <a:xfrm rot="9134480">
            <a:off x="-628785" y="-231920"/>
            <a:ext cx="1932185" cy="1105281"/>
            <a:chOff x="3359550" y="4109075"/>
            <a:chExt cx="886700" cy="507225"/>
          </a:xfrm>
        </p:grpSpPr>
        <p:sp>
          <p:nvSpPr>
            <p:cNvPr id="1065" name="Google Shape;1065;p26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26"/>
          <p:cNvGrpSpPr/>
          <p:nvPr/>
        </p:nvGrpSpPr>
        <p:grpSpPr>
          <a:xfrm>
            <a:off x="8122687" y="4728329"/>
            <a:ext cx="1132090" cy="527706"/>
            <a:chOff x="1989538" y="505800"/>
            <a:chExt cx="1010975" cy="471250"/>
          </a:xfrm>
        </p:grpSpPr>
        <p:sp>
          <p:nvSpPr>
            <p:cNvPr id="1077" name="Google Shape;1077;p26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26"/>
          <p:cNvGrpSpPr/>
          <p:nvPr/>
        </p:nvGrpSpPr>
        <p:grpSpPr>
          <a:xfrm>
            <a:off x="715095" y="-243270"/>
            <a:ext cx="891159" cy="952114"/>
            <a:chOff x="2672525" y="4916125"/>
            <a:chExt cx="539475" cy="576375"/>
          </a:xfrm>
        </p:grpSpPr>
        <p:sp>
          <p:nvSpPr>
            <p:cNvPr id="1084" name="Google Shape;1084;p26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26"/>
          <p:cNvGrpSpPr/>
          <p:nvPr/>
        </p:nvGrpSpPr>
        <p:grpSpPr>
          <a:xfrm>
            <a:off x="7769250" y="4817750"/>
            <a:ext cx="516800" cy="514675"/>
            <a:chOff x="2390625" y="3903300"/>
            <a:chExt cx="516800" cy="514675"/>
          </a:xfrm>
        </p:grpSpPr>
        <p:sp>
          <p:nvSpPr>
            <p:cNvPr id="1111" name="Google Shape;1111;p26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7"/>
          <p:cNvSpPr txBox="1"/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31" name="Google Shape;1131;p27"/>
          <p:cNvSpPr txBox="1"/>
          <p:nvPr>
            <p:ph idx="1" type="subTitle"/>
          </p:nvPr>
        </p:nvSpPr>
        <p:spPr>
          <a:xfrm>
            <a:off x="2425075" y="1704550"/>
            <a:ext cx="4293900" cy="12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32" name="Google Shape;1132;p27"/>
          <p:cNvSpPr txBox="1"/>
          <p:nvPr/>
        </p:nvSpPr>
        <p:spPr>
          <a:xfrm>
            <a:off x="2212650" y="3583275"/>
            <a:ext cx="47187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CRÉDITOS: Esta plantilla de presentación fue creada por Slidesgo, que incluye iconos de Flaticon e infografías e imágenes de Freepik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3" name="Google Shape;1133;p27"/>
          <p:cNvSpPr/>
          <p:nvPr/>
        </p:nvSpPr>
        <p:spPr>
          <a:xfrm rot="2700000">
            <a:off x="7002550" y="-551524"/>
            <a:ext cx="3087194" cy="197161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27"/>
          <p:cNvSpPr/>
          <p:nvPr/>
        </p:nvSpPr>
        <p:spPr>
          <a:xfrm rot="-8100000">
            <a:off x="-980900" y="3734726"/>
            <a:ext cx="3087194" cy="197161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27"/>
          <p:cNvSpPr/>
          <p:nvPr/>
        </p:nvSpPr>
        <p:spPr>
          <a:xfrm rot="3765797">
            <a:off x="7810928" y="3961940"/>
            <a:ext cx="2345853" cy="2198144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27"/>
          <p:cNvSpPr/>
          <p:nvPr/>
        </p:nvSpPr>
        <p:spPr>
          <a:xfrm rot="-6278506">
            <a:off x="-1011158" y="-1116570"/>
            <a:ext cx="2694106" cy="2524469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27"/>
          <p:cNvSpPr/>
          <p:nvPr/>
        </p:nvSpPr>
        <p:spPr>
          <a:xfrm rot="-7634154">
            <a:off x="-707771" y="3607942"/>
            <a:ext cx="3223597" cy="118552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27"/>
          <p:cNvSpPr/>
          <p:nvPr/>
        </p:nvSpPr>
        <p:spPr>
          <a:xfrm rot="3262279">
            <a:off x="6566516" y="426624"/>
            <a:ext cx="3223693" cy="1185564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27"/>
          <p:cNvSpPr/>
          <p:nvPr/>
        </p:nvSpPr>
        <p:spPr>
          <a:xfrm rot="-600791">
            <a:off x="7467076" y="4097874"/>
            <a:ext cx="2533321" cy="1021427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0" name="Google Shape;1140;p27"/>
          <p:cNvSpPr/>
          <p:nvPr/>
        </p:nvSpPr>
        <p:spPr>
          <a:xfrm rot="10143111">
            <a:off x="-703906" y="108057"/>
            <a:ext cx="2533202" cy="1021379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141" name="Google Shape;1141;p27"/>
          <p:cNvGrpSpPr/>
          <p:nvPr/>
        </p:nvGrpSpPr>
        <p:grpSpPr>
          <a:xfrm>
            <a:off x="-232988" y="1554209"/>
            <a:ext cx="948092" cy="441938"/>
            <a:chOff x="1989538" y="505800"/>
            <a:chExt cx="1010975" cy="471250"/>
          </a:xfrm>
        </p:grpSpPr>
        <p:sp>
          <p:nvSpPr>
            <p:cNvPr id="1142" name="Google Shape;1142;p27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8" name="Google Shape;1148;p27"/>
          <p:cNvGrpSpPr/>
          <p:nvPr/>
        </p:nvGrpSpPr>
        <p:grpSpPr>
          <a:xfrm rot="-5400000">
            <a:off x="8317125" y="2832312"/>
            <a:ext cx="1292365" cy="739280"/>
            <a:chOff x="3359550" y="4109075"/>
            <a:chExt cx="886700" cy="507225"/>
          </a:xfrm>
        </p:grpSpPr>
        <p:sp>
          <p:nvSpPr>
            <p:cNvPr id="1149" name="Google Shape;1149;p27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27"/>
          <p:cNvGrpSpPr/>
          <p:nvPr/>
        </p:nvGrpSpPr>
        <p:grpSpPr>
          <a:xfrm>
            <a:off x="-340830" y="1750068"/>
            <a:ext cx="891159" cy="952114"/>
            <a:chOff x="2672525" y="4916125"/>
            <a:chExt cx="539475" cy="576375"/>
          </a:xfrm>
        </p:grpSpPr>
        <p:sp>
          <p:nvSpPr>
            <p:cNvPr id="1161" name="Google Shape;1161;p27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27"/>
          <p:cNvGrpSpPr/>
          <p:nvPr/>
        </p:nvGrpSpPr>
        <p:grpSpPr>
          <a:xfrm>
            <a:off x="8704913" y="2314413"/>
            <a:ext cx="516800" cy="514675"/>
            <a:chOff x="2390625" y="3903300"/>
            <a:chExt cx="516800" cy="514675"/>
          </a:xfrm>
        </p:grpSpPr>
        <p:sp>
          <p:nvSpPr>
            <p:cNvPr id="1188" name="Google Shape;1188;p27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"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8"/>
          <p:cNvSpPr/>
          <p:nvPr/>
        </p:nvSpPr>
        <p:spPr>
          <a:xfrm flipH="1" rot="9318096">
            <a:off x="6564666" y="4136600"/>
            <a:ext cx="3598214" cy="2297968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28"/>
          <p:cNvSpPr/>
          <p:nvPr/>
        </p:nvSpPr>
        <p:spPr>
          <a:xfrm flipH="1" rot="2159984">
            <a:off x="-813451" y="-1147179"/>
            <a:ext cx="2806143" cy="2629451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28"/>
          <p:cNvSpPr/>
          <p:nvPr/>
        </p:nvSpPr>
        <p:spPr>
          <a:xfrm flipH="1" rot="8469262">
            <a:off x="6181236" y="3916937"/>
            <a:ext cx="3760896" cy="138312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28"/>
          <p:cNvSpPr/>
          <p:nvPr/>
        </p:nvSpPr>
        <p:spPr>
          <a:xfrm flipH="1" rot="7323663">
            <a:off x="-288946" y="200718"/>
            <a:ext cx="2533158" cy="1021361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211" name="Google Shape;1211;p28"/>
          <p:cNvGrpSpPr/>
          <p:nvPr/>
        </p:nvGrpSpPr>
        <p:grpSpPr>
          <a:xfrm flipH="1">
            <a:off x="4695176" y="4825563"/>
            <a:ext cx="1352482" cy="630438"/>
            <a:chOff x="1989538" y="505800"/>
            <a:chExt cx="1010975" cy="471250"/>
          </a:xfrm>
        </p:grpSpPr>
        <p:sp>
          <p:nvSpPr>
            <p:cNvPr id="1212" name="Google Shape;1212;p28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28"/>
          <p:cNvGrpSpPr/>
          <p:nvPr/>
        </p:nvGrpSpPr>
        <p:grpSpPr>
          <a:xfrm flipH="1">
            <a:off x="2733950" y="-417120"/>
            <a:ext cx="891159" cy="952114"/>
            <a:chOff x="2672525" y="4916125"/>
            <a:chExt cx="539475" cy="576375"/>
          </a:xfrm>
        </p:grpSpPr>
        <p:sp>
          <p:nvSpPr>
            <p:cNvPr id="1219" name="Google Shape;1219;p28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8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8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8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8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8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8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8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8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8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8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8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8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8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8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7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p29"/>
          <p:cNvGrpSpPr/>
          <p:nvPr/>
        </p:nvGrpSpPr>
        <p:grpSpPr>
          <a:xfrm flipH="1" rot="10800000">
            <a:off x="-249665" y="1900676"/>
            <a:ext cx="1430429" cy="666772"/>
            <a:chOff x="1989538" y="505800"/>
            <a:chExt cx="1010975" cy="471250"/>
          </a:xfrm>
        </p:grpSpPr>
        <p:sp>
          <p:nvSpPr>
            <p:cNvPr id="1247" name="Google Shape;1247;p29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3" name="Google Shape;1253;p29"/>
          <p:cNvGrpSpPr/>
          <p:nvPr/>
        </p:nvGrpSpPr>
        <p:grpSpPr>
          <a:xfrm flipH="1" rot="10800000">
            <a:off x="2644344" y="-131794"/>
            <a:ext cx="1165656" cy="666798"/>
            <a:chOff x="3359550" y="4109075"/>
            <a:chExt cx="886700" cy="507225"/>
          </a:xfrm>
        </p:grpSpPr>
        <p:sp>
          <p:nvSpPr>
            <p:cNvPr id="1254" name="Google Shape;1254;p29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5" name="Google Shape;1265;p29"/>
          <p:cNvSpPr/>
          <p:nvPr/>
        </p:nvSpPr>
        <p:spPr>
          <a:xfrm flipH="1" rot="9951389">
            <a:off x="6746767" y="4217115"/>
            <a:ext cx="3487393" cy="2227193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29"/>
          <p:cNvSpPr/>
          <p:nvPr/>
        </p:nvSpPr>
        <p:spPr>
          <a:xfrm flipH="1" rot="2268790">
            <a:off x="-696897" y="-1039164"/>
            <a:ext cx="2512780" cy="2354560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29"/>
          <p:cNvSpPr/>
          <p:nvPr/>
        </p:nvSpPr>
        <p:spPr>
          <a:xfrm flipH="1" rot="9193379">
            <a:off x="6628716" y="3971734"/>
            <a:ext cx="3462882" cy="1273529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9"/>
          <p:cNvSpPr/>
          <p:nvPr/>
        </p:nvSpPr>
        <p:spPr>
          <a:xfrm flipH="1" rot="7007436">
            <a:off x="65375" y="24288"/>
            <a:ext cx="2533280" cy="1021410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720000" y="535000"/>
            <a:ext cx="77040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ato"/>
              <a:buAutoNum type="arabicPeriod"/>
              <a:defRPr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7" name="Google Shape;27;p4"/>
          <p:cNvSpPr/>
          <p:nvPr/>
        </p:nvSpPr>
        <p:spPr>
          <a:xfrm rot="1064962">
            <a:off x="7141631" y="3958992"/>
            <a:ext cx="4031528" cy="257470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 rot="-6167139">
            <a:off x="-1280529" y="-1857071"/>
            <a:ext cx="2959837" cy="2773468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9748134">
            <a:off x="6714967" y="4112706"/>
            <a:ext cx="3651365" cy="1342847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rot="-10346191">
            <a:off x="-1561186" y="-436799"/>
            <a:ext cx="3673716" cy="1481231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31" name="Google Shape;31;p4"/>
          <p:cNvGrpSpPr/>
          <p:nvPr/>
        </p:nvGrpSpPr>
        <p:grpSpPr>
          <a:xfrm>
            <a:off x="-246193" y="4608505"/>
            <a:ext cx="891159" cy="952114"/>
            <a:chOff x="2672525" y="4916125"/>
            <a:chExt cx="539475" cy="576375"/>
          </a:xfrm>
        </p:grpSpPr>
        <p:sp>
          <p:nvSpPr>
            <p:cNvPr id="32" name="Google Shape;32;p4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idx="1" type="subTitle"/>
          </p:nvPr>
        </p:nvSpPr>
        <p:spPr>
          <a:xfrm>
            <a:off x="1290775" y="3414125"/>
            <a:ext cx="2907600" cy="5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2" type="subTitle"/>
          </p:nvPr>
        </p:nvSpPr>
        <p:spPr>
          <a:xfrm>
            <a:off x="4945650" y="3414125"/>
            <a:ext cx="2907600" cy="59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3" type="subTitle"/>
          </p:nvPr>
        </p:nvSpPr>
        <p:spPr>
          <a:xfrm>
            <a:off x="1290775" y="3963825"/>
            <a:ext cx="29076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4" type="subTitle"/>
          </p:nvPr>
        </p:nvSpPr>
        <p:spPr>
          <a:xfrm>
            <a:off x="4945650" y="3963825"/>
            <a:ext cx="29076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title"/>
          </p:nvPr>
        </p:nvSpPr>
        <p:spPr>
          <a:xfrm>
            <a:off x="720000" y="535000"/>
            <a:ext cx="77040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4" name="Google Shape;64;p5"/>
          <p:cNvSpPr/>
          <p:nvPr/>
        </p:nvSpPr>
        <p:spPr>
          <a:xfrm rot="10290032">
            <a:off x="-1374897" y="3493176"/>
            <a:ext cx="2380550" cy="2230656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 flipH="1" rot="9708090">
            <a:off x="7882438" y="-680980"/>
            <a:ext cx="2595368" cy="2431948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 rot="-6360425">
            <a:off x="7460952" y="238255"/>
            <a:ext cx="2533393" cy="1021456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Google Shape;67;p5"/>
          <p:cNvSpPr/>
          <p:nvPr/>
        </p:nvSpPr>
        <p:spPr>
          <a:xfrm flipH="1" rot="2933797">
            <a:off x="-730356" y="4276664"/>
            <a:ext cx="2533230" cy="1021390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68" name="Google Shape;68;p5"/>
          <p:cNvGrpSpPr/>
          <p:nvPr/>
        </p:nvGrpSpPr>
        <p:grpSpPr>
          <a:xfrm rot="-2700000">
            <a:off x="7850913" y="4309060"/>
            <a:ext cx="1900411" cy="1087105"/>
            <a:chOff x="3359550" y="4109075"/>
            <a:chExt cx="886700" cy="507225"/>
          </a:xfrm>
        </p:grpSpPr>
        <p:sp>
          <p:nvSpPr>
            <p:cNvPr id="69" name="Google Shape;69;p5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5"/>
          <p:cNvGrpSpPr/>
          <p:nvPr/>
        </p:nvGrpSpPr>
        <p:grpSpPr>
          <a:xfrm rot="5400000">
            <a:off x="8467798" y="3459951"/>
            <a:ext cx="1430429" cy="666772"/>
            <a:chOff x="1989538" y="505800"/>
            <a:chExt cx="1010975" cy="471250"/>
          </a:xfrm>
        </p:grpSpPr>
        <p:sp>
          <p:nvSpPr>
            <p:cNvPr id="81" name="Google Shape;81;p5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9" name="Google Shape;89;p6"/>
          <p:cNvSpPr/>
          <p:nvPr/>
        </p:nvSpPr>
        <p:spPr>
          <a:xfrm rot="3765725">
            <a:off x="7868027" y="4041878"/>
            <a:ext cx="2041133" cy="1912610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 rot="-6681654">
            <a:off x="-780654" y="-1025452"/>
            <a:ext cx="2041171" cy="1912646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 rot="-541159">
            <a:off x="7315887" y="4208087"/>
            <a:ext cx="2533079" cy="1021329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Google Shape;92;p6"/>
          <p:cNvSpPr/>
          <p:nvPr/>
        </p:nvSpPr>
        <p:spPr>
          <a:xfrm rot="-10538176">
            <a:off x="-729520" y="-204212"/>
            <a:ext cx="2533234" cy="1021392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93" name="Google Shape;93;p6"/>
          <p:cNvGrpSpPr/>
          <p:nvPr/>
        </p:nvGrpSpPr>
        <p:grpSpPr>
          <a:xfrm rot="5400000">
            <a:off x="-385111" y="3912236"/>
            <a:ext cx="1265321" cy="723912"/>
            <a:chOff x="3359550" y="4109075"/>
            <a:chExt cx="886700" cy="507225"/>
          </a:xfrm>
        </p:grpSpPr>
        <p:sp>
          <p:nvSpPr>
            <p:cNvPr id="94" name="Google Shape;94;p6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6"/>
          <p:cNvGrpSpPr/>
          <p:nvPr/>
        </p:nvGrpSpPr>
        <p:grpSpPr>
          <a:xfrm rot="5400000">
            <a:off x="8560787" y="1270784"/>
            <a:ext cx="948092" cy="441938"/>
            <a:chOff x="1989538" y="505800"/>
            <a:chExt cx="1010975" cy="471250"/>
          </a:xfrm>
        </p:grpSpPr>
        <p:sp>
          <p:nvSpPr>
            <p:cNvPr id="106" name="Google Shape;106;p6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-484780" y="2995230"/>
            <a:ext cx="891159" cy="952114"/>
            <a:chOff x="2672525" y="4916125"/>
            <a:chExt cx="539475" cy="576375"/>
          </a:xfrm>
        </p:grpSpPr>
        <p:sp>
          <p:nvSpPr>
            <p:cNvPr id="113" name="Google Shape;113;p6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>
            <a:off x="8776438" y="1750700"/>
            <a:ext cx="516800" cy="514675"/>
            <a:chOff x="2390625" y="3903300"/>
            <a:chExt cx="516800" cy="514675"/>
          </a:xfrm>
        </p:grpSpPr>
        <p:sp>
          <p:nvSpPr>
            <p:cNvPr id="140" name="Google Shape;140;p6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7"/>
          <p:cNvGrpSpPr/>
          <p:nvPr/>
        </p:nvGrpSpPr>
        <p:grpSpPr>
          <a:xfrm rot="10800000">
            <a:off x="5799662" y="-131794"/>
            <a:ext cx="1165656" cy="666798"/>
            <a:chOff x="3359550" y="4109075"/>
            <a:chExt cx="886700" cy="507225"/>
          </a:xfrm>
        </p:grpSpPr>
        <p:sp>
          <p:nvSpPr>
            <p:cNvPr id="160" name="Google Shape;160;p7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7"/>
          <p:cNvSpPr txBox="1"/>
          <p:nvPr>
            <p:ph type="title"/>
          </p:nvPr>
        </p:nvSpPr>
        <p:spPr>
          <a:xfrm>
            <a:off x="720000" y="1195575"/>
            <a:ext cx="45405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Montserrat ExtraBold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720000" y="1822425"/>
            <a:ext cx="4188000" cy="21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indent="-2794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indent="-2794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indent="-2730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indent="-2730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indent="-2667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3" name="Google Shape;173;p7"/>
          <p:cNvSpPr/>
          <p:nvPr/>
        </p:nvSpPr>
        <p:spPr>
          <a:xfrm rot="-9951389">
            <a:off x="-624498" y="4217115"/>
            <a:ext cx="3487393" cy="2227193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 rot="-9193379">
            <a:off x="-481937" y="3971734"/>
            <a:ext cx="3462882" cy="1273529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8"/>
          <p:cNvGrpSpPr/>
          <p:nvPr/>
        </p:nvGrpSpPr>
        <p:grpSpPr>
          <a:xfrm>
            <a:off x="2300595" y="4762100"/>
            <a:ext cx="1585916" cy="739297"/>
            <a:chOff x="1989538" y="505800"/>
            <a:chExt cx="1010975" cy="471250"/>
          </a:xfrm>
        </p:grpSpPr>
        <p:sp>
          <p:nvSpPr>
            <p:cNvPr id="177" name="Google Shape;177;p8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8"/>
          <p:cNvGrpSpPr/>
          <p:nvPr/>
        </p:nvGrpSpPr>
        <p:grpSpPr>
          <a:xfrm rot="10800000">
            <a:off x="5034037" y="-119553"/>
            <a:ext cx="1292365" cy="739280"/>
            <a:chOff x="3359550" y="4109075"/>
            <a:chExt cx="886700" cy="507225"/>
          </a:xfrm>
        </p:grpSpPr>
        <p:sp>
          <p:nvSpPr>
            <p:cNvPr id="184" name="Google Shape;184;p8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8"/>
          <p:cNvGrpSpPr/>
          <p:nvPr/>
        </p:nvGrpSpPr>
        <p:grpSpPr>
          <a:xfrm rot="5400000">
            <a:off x="5798693" y="-416778"/>
            <a:ext cx="891159" cy="952114"/>
            <a:chOff x="2672525" y="4916125"/>
            <a:chExt cx="539475" cy="576375"/>
          </a:xfrm>
        </p:grpSpPr>
        <p:sp>
          <p:nvSpPr>
            <p:cNvPr id="196" name="Google Shape;196;p8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8"/>
          <p:cNvGrpSpPr/>
          <p:nvPr/>
        </p:nvGrpSpPr>
        <p:grpSpPr>
          <a:xfrm rot="5400000">
            <a:off x="3498259" y="4762110"/>
            <a:ext cx="742332" cy="739279"/>
            <a:chOff x="2390625" y="3903300"/>
            <a:chExt cx="516800" cy="514675"/>
          </a:xfrm>
        </p:grpSpPr>
        <p:sp>
          <p:nvSpPr>
            <p:cNvPr id="223" name="Google Shape;223;p8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8"/>
          <p:cNvSpPr txBox="1"/>
          <p:nvPr>
            <p:ph type="title"/>
          </p:nvPr>
        </p:nvSpPr>
        <p:spPr>
          <a:xfrm>
            <a:off x="715100" y="1307100"/>
            <a:ext cx="7713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0" sz="8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2" name="Google Shape;242;p8"/>
          <p:cNvSpPr/>
          <p:nvPr/>
        </p:nvSpPr>
        <p:spPr>
          <a:xfrm rot="-1681101">
            <a:off x="-1205347" y="-803595"/>
            <a:ext cx="3448242" cy="220219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 rot="9001533">
            <a:off x="7233637" y="4016041"/>
            <a:ext cx="3448393" cy="2202286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 rot="8322834">
            <a:off x="-979582" y="3834309"/>
            <a:ext cx="2494790" cy="2337906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 rot="-2033218">
            <a:off x="7516705" y="-633892"/>
            <a:ext cx="2494709" cy="2337798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rot="9403132">
            <a:off x="6456797" y="3969939"/>
            <a:ext cx="3472670" cy="1277129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 rot="-1594621">
            <a:off x="-517683" y="93050"/>
            <a:ext cx="3472527" cy="1277076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rot="-7045259">
            <a:off x="7049248" y="330641"/>
            <a:ext cx="2533133" cy="1021351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9" name="Google Shape;249;p8"/>
          <p:cNvSpPr/>
          <p:nvPr/>
        </p:nvSpPr>
        <p:spPr>
          <a:xfrm rot="3224369">
            <a:off x="-725579" y="4097801"/>
            <a:ext cx="2533242" cy="1021395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/>
          <p:nvPr>
            <p:ph type="title"/>
          </p:nvPr>
        </p:nvSpPr>
        <p:spPr>
          <a:xfrm>
            <a:off x="3234600" y="1391050"/>
            <a:ext cx="5144100" cy="6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2" name="Google Shape;252;p9"/>
          <p:cNvSpPr txBox="1"/>
          <p:nvPr>
            <p:ph idx="1" type="subTitle"/>
          </p:nvPr>
        </p:nvSpPr>
        <p:spPr>
          <a:xfrm>
            <a:off x="3555000" y="2070650"/>
            <a:ext cx="48237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9"/>
          <p:cNvSpPr/>
          <p:nvPr/>
        </p:nvSpPr>
        <p:spPr>
          <a:xfrm flipH="1" rot="775939">
            <a:off x="6112163" y="-1892601"/>
            <a:ext cx="4031618" cy="2574758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 flipH="1" rot="9951363">
            <a:off x="6264486" y="4337819"/>
            <a:ext cx="4031777" cy="2574860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 flipH="1" rot="825390">
            <a:off x="5982474" y="-517543"/>
            <a:ext cx="3651369" cy="134284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 flipH="1" rot="9664858">
            <a:off x="6302216" y="4070430"/>
            <a:ext cx="3651468" cy="1342885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6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CB9B">
              <a:alpha val="16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 txBox="1"/>
          <p:nvPr>
            <p:ph type="title"/>
          </p:nvPr>
        </p:nvSpPr>
        <p:spPr>
          <a:xfrm>
            <a:off x="720000" y="3564700"/>
            <a:ext cx="5436300" cy="104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1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pt.wikipedia.org/wiki/Albert_Bandura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play.kahoot.it/v2/?quizId=b82139b0-5a1d-4ded-9933-bf832b773bf5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2E2"/>
        </a:solidFill>
      </p:bgPr>
    </p:bg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0"/>
          <p:cNvSpPr/>
          <p:nvPr/>
        </p:nvSpPr>
        <p:spPr>
          <a:xfrm>
            <a:off x="4905850" y="-1104900"/>
            <a:ext cx="4612200" cy="469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4" name="Google Shape;1274;p30"/>
          <p:cNvPicPr preferRelativeResize="0"/>
          <p:nvPr/>
        </p:nvPicPr>
        <p:blipFill rotWithShape="1">
          <a:blip r:embed="rId3">
            <a:alphaModFix/>
          </a:blip>
          <a:srcRect b="14929" l="36244" r="14140" t="-14929"/>
          <a:stretch/>
        </p:blipFill>
        <p:spPr>
          <a:xfrm>
            <a:off x="5350950" y="-1241775"/>
            <a:ext cx="4395802" cy="4983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30"/>
          <p:cNvSpPr/>
          <p:nvPr/>
        </p:nvSpPr>
        <p:spPr>
          <a:xfrm>
            <a:off x="4830275" y="-892374"/>
            <a:ext cx="5050067" cy="4838933"/>
          </a:xfrm>
          <a:custGeom>
            <a:rect b="b" l="l" r="r" t="t"/>
            <a:pathLst>
              <a:path extrusionOk="0" h="49115" w="46072">
                <a:moveTo>
                  <a:pt x="22353" y="4015"/>
                </a:moveTo>
                <a:cubicBezTo>
                  <a:pt x="23200" y="4015"/>
                  <a:pt x="23852" y="4313"/>
                  <a:pt x="25394" y="4910"/>
                </a:cubicBezTo>
                <a:cubicBezTo>
                  <a:pt x="26463" y="5322"/>
                  <a:pt x="27633" y="5718"/>
                  <a:pt x="28637" y="6193"/>
                </a:cubicBezTo>
                <a:cubicBezTo>
                  <a:pt x="32279" y="7916"/>
                  <a:pt x="37115" y="9920"/>
                  <a:pt x="38888" y="13736"/>
                </a:cubicBezTo>
                <a:cubicBezTo>
                  <a:pt x="41926" y="20282"/>
                  <a:pt x="43951" y="30237"/>
                  <a:pt x="40000" y="36722"/>
                </a:cubicBezTo>
                <a:cubicBezTo>
                  <a:pt x="36698" y="42145"/>
                  <a:pt x="28127" y="45637"/>
                  <a:pt x="20631" y="45637"/>
                </a:cubicBezTo>
                <a:cubicBezTo>
                  <a:pt x="17623" y="45637"/>
                  <a:pt x="14789" y="45075"/>
                  <a:pt x="12536" y="43850"/>
                </a:cubicBezTo>
                <a:cubicBezTo>
                  <a:pt x="4918" y="39704"/>
                  <a:pt x="4096" y="32026"/>
                  <a:pt x="4893" y="24284"/>
                </a:cubicBezTo>
                <a:cubicBezTo>
                  <a:pt x="5260" y="20715"/>
                  <a:pt x="5615" y="16784"/>
                  <a:pt x="7801" y="13813"/>
                </a:cubicBezTo>
                <a:cubicBezTo>
                  <a:pt x="10396" y="10287"/>
                  <a:pt x="15847" y="6383"/>
                  <a:pt x="19742" y="4496"/>
                </a:cubicBezTo>
                <a:cubicBezTo>
                  <a:pt x="21004" y="4176"/>
                  <a:pt x="21731" y="4015"/>
                  <a:pt x="22353" y="4015"/>
                </a:cubicBezTo>
                <a:close/>
                <a:moveTo>
                  <a:pt x="0" y="0"/>
                </a:moveTo>
                <a:lnTo>
                  <a:pt x="0" y="49114"/>
                </a:lnTo>
                <a:lnTo>
                  <a:pt x="46072" y="49114"/>
                </a:lnTo>
                <a:lnTo>
                  <a:pt x="46072" y="0"/>
                </a:lnTo>
                <a:close/>
              </a:path>
            </a:pathLst>
          </a:custGeom>
          <a:solidFill>
            <a:srgbClr val="FCF2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30"/>
          <p:cNvSpPr txBox="1"/>
          <p:nvPr>
            <p:ph type="ctrTitle"/>
          </p:nvPr>
        </p:nvSpPr>
        <p:spPr>
          <a:xfrm>
            <a:off x="105500" y="1505125"/>
            <a:ext cx="5901300" cy="21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Desenvolvimento na perspetiva de </a:t>
            </a:r>
            <a:r>
              <a:rPr lang="es">
                <a:solidFill>
                  <a:schemeClr val="lt2"/>
                </a:solidFill>
              </a:rPr>
              <a:t>Albert Bandura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277" name="Google Shape;1277;p30"/>
          <p:cNvSpPr txBox="1"/>
          <p:nvPr>
            <p:ph idx="1" type="subTitle"/>
          </p:nvPr>
        </p:nvSpPr>
        <p:spPr>
          <a:xfrm>
            <a:off x="2315300" y="4715425"/>
            <a:ext cx="47898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Trabalho realizado por: Beatriz Teixeira nº 4 e Mariana Oliveira nº21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Trabalho orientado pela professora  Sónia Abreu </a:t>
            </a:r>
            <a:endParaRPr sz="1200"/>
          </a:p>
        </p:txBody>
      </p:sp>
      <p:grpSp>
        <p:nvGrpSpPr>
          <p:cNvPr id="1278" name="Google Shape;1278;p30"/>
          <p:cNvGrpSpPr/>
          <p:nvPr/>
        </p:nvGrpSpPr>
        <p:grpSpPr>
          <a:xfrm>
            <a:off x="7530632" y="2708196"/>
            <a:ext cx="803262" cy="799959"/>
            <a:chOff x="2390625" y="3903300"/>
            <a:chExt cx="516800" cy="514675"/>
          </a:xfrm>
        </p:grpSpPr>
        <p:sp>
          <p:nvSpPr>
            <p:cNvPr id="1279" name="Google Shape;1279;p30"/>
            <p:cNvSpPr/>
            <p:nvPr/>
          </p:nvSpPr>
          <p:spPr>
            <a:xfrm>
              <a:off x="2391925" y="4028625"/>
              <a:ext cx="70825" cy="69425"/>
            </a:xfrm>
            <a:custGeom>
              <a:rect b="b" l="l" r="r" t="t"/>
              <a:pathLst>
                <a:path extrusionOk="0" h="2777" w="2833">
                  <a:moveTo>
                    <a:pt x="1317" y="202"/>
                  </a:moveTo>
                  <a:lnTo>
                    <a:pt x="1317" y="202"/>
                  </a:lnTo>
                  <a:cubicBezTo>
                    <a:pt x="1312" y="203"/>
                    <a:pt x="1308" y="203"/>
                    <a:pt x="1303" y="204"/>
                  </a:cubicBezTo>
                  <a:lnTo>
                    <a:pt x="1317" y="202"/>
                  </a:lnTo>
                  <a:close/>
                  <a:moveTo>
                    <a:pt x="1987" y="1"/>
                  </a:moveTo>
                  <a:cubicBezTo>
                    <a:pt x="1923" y="1"/>
                    <a:pt x="1859" y="9"/>
                    <a:pt x="1799" y="26"/>
                  </a:cubicBezTo>
                  <a:lnTo>
                    <a:pt x="1799" y="26"/>
                  </a:lnTo>
                  <a:cubicBezTo>
                    <a:pt x="1662" y="30"/>
                    <a:pt x="1551" y="62"/>
                    <a:pt x="1426" y="115"/>
                  </a:cubicBezTo>
                  <a:cubicBezTo>
                    <a:pt x="1353" y="146"/>
                    <a:pt x="1281" y="181"/>
                    <a:pt x="1215" y="224"/>
                  </a:cubicBezTo>
                  <a:lnTo>
                    <a:pt x="1215" y="224"/>
                  </a:lnTo>
                  <a:cubicBezTo>
                    <a:pt x="964" y="280"/>
                    <a:pt x="730" y="379"/>
                    <a:pt x="538" y="587"/>
                  </a:cubicBezTo>
                  <a:cubicBezTo>
                    <a:pt x="135" y="1022"/>
                    <a:pt x="0" y="1661"/>
                    <a:pt x="314" y="2191"/>
                  </a:cubicBezTo>
                  <a:cubicBezTo>
                    <a:pt x="539" y="2571"/>
                    <a:pt x="941" y="2776"/>
                    <a:pt x="1354" y="2776"/>
                  </a:cubicBezTo>
                  <a:cubicBezTo>
                    <a:pt x="1559" y="2776"/>
                    <a:pt x="1766" y="2726"/>
                    <a:pt x="1956" y="2622"/>
                  </a:cubicBezTo>
                  <a:cubicBezTo>
                    <a:pt x="2104" y="2540"/>
                    <a:pt x="2198" y="2448"/>
                    <a:pt x="2288" y="2340"/>
                  </a:cubicBezTo>
                  <a:lnTo>
                    <a:pt x="2288" y="2340"/>
                  </a:lnTo>
                  <a:cubicBezTo>
                    <a:pt x="2276" y="2355"/>
                    <a:pt x="2264" y="2371"/>
                    <a:pt x="2252" y="2386"/>
                  </a:cubicBezTo>
                  <a:cubicBezTo>
                    <a:pt x="2611" y="2053"/>
                    <a:pt x="2833" y="1526"/>
                    <a:pt x="2768" y="1039"/>
                  </a:cubicBezTo>
                  <a:cubicBezTo>
                    <a:pt x="2763" y="1009"/>
                    <a:pt x="2736" y="807"/>
                    <a:pt x="2733" y="807"/>
                  </a:cubicBezTo>
                  <a:lnTo>
                    <a:pt x="2733" y="807"/>
                  </a:lnTo>
                  <a:cubicBezTo>
                    <a:pt x="2732" y="807"/>
                    <a:pt x="2737" y="854"/>
                    <a:pt x="2753" y="991"/>
                  </a:cubicBezTo>
                  <a:cubicBezTo>
                    <a:pt x="2741" y="892"/>
                    <a:pt x="2728" y="768"/>
                    <a:pt x="2706" y="662"/>
                  </a:cubicBezTo>
                  <a:cubicBezTo>
                    <a:pt x="2666" y="479"/>
                    <a:pt x="2584" y="337"/>
                    <a:pt x="2461" y="195"/>
                  </a:cubicBezTo>
                  <a:cubicBezTo>
                    <a:pt x="2349" y="65"/>
                    <a:pt x="2167" y="1"/>
                    <a:pt x="1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467225" y="4076625"/>
              <a:ext cx="53075" cy="73000"/>
            </a:xfrm>
            <a:custGeom>
              <a:rect b="b" l="l" r="r" t="t"/>
              <a:pathLst>
                <a:path extrusionOk="0" h="2920" w="2123">
                  <a:moveTo>
                    <a:pt x="1366" y="0"/>
                  </a:moveTo>
                  <a:cubicBezTo>
                    <a:pt x="1144" y="0"/>
                    <a:pt x="934" y="124"/>
                    <a:pt x="871" y="406"/>
                  </a:cubicBezTo>
                  <a:cubicBezTo>
                    <a:pt x="818" y="639"/>
                    <a:pt x="685" y="771"/>
                    <a:pt x="535" y="940"/>
                  </a:cubicBezTo>
                  <a:cubicBezTo>
                    <a:pt x="260" y="1252"/>
                    <a:pt x="0" y="1602"/>
                    <a:pt x="8" y="2039"/>
                  </a:cubicBezTo>
                  <a:cubicBezTo>
                    <a:pt x="15" y="2476"/>
                    <a:pt x="407" y="2919"/>
                    <a:pt x="855" y="2919"/>
                  </a:cubicBezTo>
                  <a:cubicBezTo>
                    <a:pt x="937" y="2919"/>
                    <a:pt x="1020" y="2905"/>
                    <a:pt x="1103" y="2873"/>
                  </a:cubicBezTo>
                  <a:cubicBezTo>
                    <a:pt x="1629" y="2672"/>
                    <a:pt x="1922" y="2233"/>
                    <a:pt x="2008" y="1684"/>
                  </a:cubicBezTo>
                  <a:cubicBezTo>
                    <a:pt x="2075" y="1263"/>
                    <a:pt x="2123" y="815"/>
                    <a:pt x="1969" y="406"/>
                  </a:cubicBezTo>
                  <a:cubicBezTo>
                    <a:pt x="1873" y="152"/>
                    <a:pt x="1612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390625" y="4170475"/>
              <a:ext cx="54450" cy="59375"/>
            </a:xfrm>
            <a:custGeom>
              <a:rect b="b" l="l" r="r" t="t"/>
              <a:pathLst>
                <a:path extrusionOk="0" h="2375" w="2178">
                  <a:moveTo>
                    <a:pt x="1490" y="1"/>
                  </a:moveTo>
                  <a:cubicBezTo>
                    <a:pt x="1330" y="1"/>
                    <a:pt x="1172" y="56"/>
                    <a:pt x="1055" y="178"/>
                  </a:cubicBezTo>
                  <a:cubicBezTo>
                    <a:pt x="881" y="359"/>
                    <a:pt x="680" y="503"/>
                    <a:pt x="496" y="673"/>
                  </a:cubicBezTo>
                  <a:cubicBezTo>
                    <a:pt x="1" y="1128"/>
                    <a:pt x="1" y="2014"/>
                    <a:pt x="681" y="2301"/>
                  </a:cubicBezTo>
                  <a:cubicBezTo>
                    <a:pt x="801" y="2351"/>
                    <a:pt x="919" y="2374"/>
                    <a:pt x="1033" y="2374"/>
                  </a:cubicBezTo>
                  <a:cubicBezTo>
                    <a:pt x="1509" y="2374"/>
                    <a:pt x="1912" y="1975"/>
                    <a:pt x="2012" y="1489"/>
                  </a:cubicBezTo>
                  <a:cubicBezTo>
                    <a:pt x="2071" y="1205"/>
                    <a:pt x="2124" y="920"/>
                    <a:pt x="2147" y="630"/>
                  </a:cubicBezTo>
                  <a:cubicBezTo>
                    <a:pt x="2177" y="249"/>
                    <a:pt x="1830" y="1"/>
                    <a:pt x="1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391100" y="4232825"/>
              <a:ext cx="50250" cy="56300"/>
            </a:xfrm>
            <a:custGeom>
              <a:rect b="b" l="l" r="r" t="t"/>
              <a:pathLst>
                <a:path extrusionOk="0" h="2252" w="2010">
                  <a:moveTo>
                    <a:pt x="1301" y="0"/>
                  </a:moveTo>
                  <a:cubicBezTo>
                    <a:pt x="1047" y="0"/>
                    <a:pt x="786" y="147"/>
                    <a:pt x="705" y="423"/>
                  </a:cubicBezTo>
                  <a:lnTo>
                    <a:pt x="704" y="423"/>
                  </a:lnTo>
                  <a:cubicBezTo>
                    <a:pt x="702" y="429"/>
                    <a:pt x="701" y="434"/>
                    <a:pt x="700" y="438"/>
                  </a:cubicBezTo>
                  <a:lnTo>
                    <a:pt x="700" y="438"/>
                  </a:lnTo>
                  <a:cubicBezTo>
                    <a:pt x="700" y="438"/>
                    <a:pt x="699" y="439"/>
                    <a:pt x="699" y="440"/>
                  </a:cubicBezTo>
                  <a:cubicBezTo>
                    <a:pt x="695" y="445"/>
                    <a:pt x="684" y="462"/>
                    <a:pt x="673" y="479"/>
                  </a:cubicBezTo>
                  <a:lnTo>
                    <a:pt x="673" y="479"/>
                  </a:lnTo>
                  <a:cubicBezTo>
                    <a:pt x="657" y="500"/>
                    <a:pt x="628" y="539"/>
                    <a:pt x="619" y="547"/>
                  </a:cubicBezTo>
                  <a:cubicBezTo>
                    <a:pt x="583" y="587"/>
                    <a:pt x="543" y="625"/>
                    <a:pt x="503" y="661"/>
                  </a:cubicBezTo>
                  <a:cubicBezTo>
                    <a:pt x="279" y="861"/>
                    <a:pt x="0" y="1184"/>
                    <a:pt x="40" y="1511"/>
                  </a:cubicBezTo>
                  <a:cubicBezTo>
                    <a:pt x="78" y="1829"/>
                    <a:pt x="241" y="2140"/>
                    <a:pt x="582" y="2222"/>
                  </a:cubicBezTo>
                  <a:cubicBezTo>
                    <a:pt x="663" y="2242"/>
                    <a:pt x="741" y="2251"/>
                    <a:pt x="814" y="2251"/>
                  </a:cubicBezTo>
                  <a:cubicBezTo>
                    <a:pt x="1633" y="2251"/>
                    <a:pt x="2009" y="1127"/>
                    <a:pt x="1848" y="423"/>
                  </a:cubicBezTo>
                  <a:cubicBezTo>
                    <a:pt x="1782" y="136"/>
                    <a:pt x="1544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449525" y="4291175"/>
              <a:ext cx="51425" cy="60625"/>
            </a:xfrm>
            <a:custGeom>
              <a:rect b="b" l="l" r="r" t="t"/>
              <a:pathLst>
                <a:path extrusionOk="0" h="2425" w="2057">
                  <a:moveTo>
                    <a:pt x="1400" y="0"/>
                  </a:moveTo>
                  <a:cubicBezTo>
                    <a:pt x="1142" y="0"/>
                    <a:pt x="878" y="154"/>
                    <a:pt x="812" y="428"/>
                  </a:cubicBezTo>
                  <a:cubicBezTo>
                    <a:pt x="811" y="430"/>
                    <a:pt x="811" y="431"/>
                    <a:pt x="811" y="432"/>
                  </a:cubicBezTo>
                  <a:lnTo>
                    <a:pt x="811" y="432"/>
                  </a:lnTo>
                  <a:cubicBezTo>
                    <a:pt x="799" y="449"/>
                    <a:pt x="789" y="467"/>
                    <a:pt x="781" y="486"/>
                  </a:cubicBezTo>
                  <a:cubicBezTo>
                    <a:pt x="781" y="486"/>
                    <a:pt x="781" y="487"/>
                    <a:pt x="780" y="487"/>
                  </a:cubicBezTo>
                  <a:lnTo>
                    <a:pt x="780" y="487"/>
                  </a:lnTo>
                  <a:cubicBezTo>
                    <a:pt x="755" y="515"/>
                    <a:pt x="731" y="543"/>
                    <a:pt x="706" y="570"/>
                  </a:cubicBezTo>
                  <a:cubicBezTo>
                    <a:pt x="559" y="725"/>
                    <a:pt x="398" y="855"/>
                    <a:pt x="286" y="1042"/>
                  </a:cubicBezTo>
                  <a:cubicBezTo>
                    <a:pt x="0" y="1518"/>
                    <a:pt x="228" y="2140"/>
                    <a:pt x="726" y="2350"/>
                  </a:cubicBezTo>
                  <a:cubicBezTo>
                    <a:pt x="845" y="2400"/>
                    <a:pt x="963" y="2425"/>
                    <a:pt x="1082" y="2425"/>
                  </a:cubicBezTo>
                  <a:cubicBezTo>
                    <a:pt x="1200" y="2425"/>
                    <a:pt x="1318" y="2400"/>
                    <a:pt x="1437" y="2350"/>
                  </a:cubicBezTo>
                  <a:cubicBezTo>
                    <a:pt x="1722" y="2230"/>
                    <a:pt x="1856" y="2030"/>
                    <a:pt x="1971" y="1753"/>
                  </a:cubicBezTo>
                  <a:cubicBezTo>
                    <a:pt x="2055" y="1550"/>
                    <a:pt x="2056" y="1252"/>
                    <a:pt x="2056" y="1027"/>
                  </a:cubicBezTo>
                  <a:cubicBezTo>
                    <a:pt x="2056" y="768"/>
                    <a:pt x="2014" y="518"/>
                    <a:pt x="1895" y="286"/>
                  </a:cubicBezTo>
                  <a:cubicBezTo>
                    <a:pt x="1793" y="91"/>
                    <a:pt x="1598" y="0"/>
                    <a:pt x="1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32600" y="4242850"/>
              <a:ext cx="60750" cy="70750"/>
            </a:xfrm>
            <a:custGeom>
              <a:rect b="b" l="l" r="r" t="t"/>
              <a:pathLst>
                <a:path extrusionOk="0" h="2830" w="2430">
                  <a:moveTo>
                    <a:pt x="781" y="705"/>
                  </a:moveTo>
                  <a:cubicBezTo>
                    <a:pt x="794" y="705"/>
                    <a:pt x="781" y="727"/>
                    <a:pt x="735" y="754"/>
                  </a:cubicBezTo>
                  <a:cubicBezTo>
                    <a:pt x="731" y="757"/>
                    <a:pt x="727" y="759"/>
                    <a:pt x="723" y="762"/>
                  </a:cubicBezTo>
                  <a:lnTo>
                    <a:pt x="723" y="762"/>
                  </a:lnTo>
                  <a:cubicBezTo>
                    <a:pt x="730" y="753"/>
                    <a:pt x="742" y="738"/>
                    <a:pt x="760" y="716"/>
                  </a:cubicBezTo>
                  <a:cubicBezTo>
                    <a:pt x="761" y="714"/>
                    <a:pt x="763" y="713"/>
                    <a:pt x="764" y="711"/>
                  </a:cubicBezTo>
                  <a:lnTo>
                    <a:pt x="764" y="711"/>
                  </a:lnTo>
                  <a:cubicBezTo>
                    <a:pt x="772" y="707"/>
                    <a:pt x="778" y="705"/>
                    <a:pt x="781" y="705"/>
                  </a:cubicBezTo>
                  <a:close/>
                  <a:moveTo>
                    <a:pt x="739" y="735"/>
                  </a:moveTo>
                  <a:cubicBezTo>
                    <a:pt x="731" y="747"/>
                    <a:pt x="723" y="758"/>
                    <a:pt x="718" y="764"/>
                  </a:cubicBezTo>
                  <a:lnTo>
                    <a:pt x="718" y="764"/>
                  </a:lnTo>
                  <a:cubicBezTo>
                    <a:pt x="712" y="768"/>
                    <a:pt x="705" y="772"/>
                    <a:pt x="699" y="776"/>
                  </a:cubicBezTo>
                  <a:lnTo>
                    <a:pt x="699" y="776"/>
                  </a:lnTo>
                  <a:cubicBezTo>
                    <a:pt x="707" y="769"/>
                    <a:pt x="715" y="761"/>
                    <a:pt x="722" y="754"/>
                  </a:cubicBezTo>
                  <a:cubicBezTo>
                    <a:pt x="726" y="750"/>
                    <a:pt x="732" y="743"/>
                    <a:pt x="739" y="735"/>
                  </a:cubicBezTo>
                  <a:close/>
                  <a:moveTo>
                    <a:pt x="1557" y="1"/>
                  </a:moveTo>
                  <a:cubicBezTo>
                    <a:pt x="1253" y="1"/>
                    <a:pt x="952" y="166"/>
                    <a:pt x="875" y="493"/>
                  </a:cubicBezTo>
                  <a:lnTo>
                    <a:pt x="875" y="493"/>
                  </a:lnTo>
                  <a:cubicBezTo>
                    <a:pt x="883" y="483"/>
                    <a:pt x="892" y="473"/>
                    <a:pt x="903" y="462"/>
                  </a:cubicBezTo>
                  <a:lnTo>
                    <a:pt x="903" y="462"/>
                  </a:lnTo>
                  <a:cubicBezTo>
                    <a:pt x="888" y="477"/>
                    <a:pt x="877" y="507"/>
                    <a:pt x="866" y="532"/>
                  </a:cubicBezTo>
                  <a:lnTo>
                    <a:pt x="866" y="532"/>
                  </a:lnTo>
                  <a:cubicBezTo>
                    <a:pt x="867" y="528"/>
                    <a:pt x="868" y="523"/>
                    <a:pt x="869" y="519"/>
                  </a:cubicBezTo>
                  <a:lnTo>
                    <a:pt x="869" y="519"/>
                  </a:lnTo>
                  <a:cubicBezTo>
                    <a:pt x="871" y="511"/>
                    <a:pt x="873" y="502"/>
                    <a:pt x="875" y="493"/>
                  </a:cubicBezTo>
                  <a:lnTo>
                    <a:pt x="875" y="493"/>
                  </a:lnTo>
                  <a:cubicBezTo>
                    <a:pt x="838" y="539"/>
                    <a:pt x="836" y="574"/>
                    <a:pt x="844" y="576"/>
                  </a:cubicBezTo>
                  <a:lnTo>
                    <a:pt x="844" y="576"/>
                  </a:lnTo>
                  <a:cubicBezTo>
                    <a:pt x="848" y="570"/>
                    <a:pt x="851" y="563"/>
                    <a:pt x="855" y="557"/>
                  </a:cubicBezTo>
                  <a:cubicBezTo>
                    <a:pt x="858" y="550"/>
                    <a:pt x="862" y="541"/>
                    <a:pt x="866" y="532"/>
                  </a:cubicBezTo>
                  <a:lnTo>
                    <a:pt x="866" y="532"/>
                  </a:lnTo>
                  <a:cubicBezTo>
                    <a:pt x="859" y="563"/>
                    <a:pt x="850" y="576"/>
                    <a:pt x="844" y="576"/>
                  </a:cubicBezTo>
                  <a:cubicBezTo>
                    <a:pt x="844" y="576"/>
                    <a:pt x="844" y="576"/>
                    <a:pt x="844" y="576"/>
                  </a:cubicBezTo>
                  <a:lnTo>
                    <a:pt x="844" y="576"/>
                  </a:lnTo>
                  <a:cubicBezTo>
                    <a:pt x="827" y="605"/>
                    <a:pt x="809" y="635"/>
                    <a:pt x="790" y="663"/>
                  </a:cubicBezTo>
                  <a:cubicBezTo>
                    <a:pt x="784" y="673"/>
                    <a:pt x="767" y="696"/>
                    <a:pt x="751" y="719"/>
                  </a:cubicBezTo>
                  <a:lnTo>
                    <a:pt x="751" y="719"/>
                  </a:lnTo>
                  <a:cubicBezTo>
                    <a:pt x="753" y="718"/>
                    <a:pt x="754" y="717"/>
                    <a:pt x="756" y="716"/>
                  </a:cubicBezTo>
                  <a:lnTo>
                    <a:pt x="756" y="716"/>
                  </a:lnTo>
                  <a:cubicBezTo>
                    <a:pt x="750" y="722"/>
                    <a:pt x="745" y="729"/>
                    <a:pt x="739" y="735"/>
                  </a:cubicBezTo>
                  <a:lnTo>
                    <a:pt x="739" y="735"/>
                  </a:lnTo>
                  <a:cubicBezTo>
                    <a:pt x="743" y="730"/>
                    <a:pt x="747" y="724"/>
                    <a:pt x="751" y="719"/>
                  </a:cubicBezTo>
                  <a:lnTo>
                    <a:pt x="751" y="719"/>
                  </a:lnTo>
                  <a:cubicBezTo>
                    <a:pt x="732" y="732"/>
                    <a:pt x="705" y="755"/>
                    <a:pt x="673" y="792"/>
                  </a:cubicBezTo>
                  <a:lnTo>
                    <a:pt x="673" y="792"/>
                  </a:lnTo>
                  <a:cubicBezTo>
                    <a:pt x="682" y="787"/>
                    <a:pt x="690" y="781"/>
                    <a:pt x="699" y="776"/>
                  </a:cubicBezTo>
                  <a:lnTo>
                    <a:pt x="699" y="776"/>
                  </a:lnTo>
                  <a:cubicBezTo>
                    <a:pt x="677" y="796"/>
                    <a:pt x="653" y="815"/>
                    <a:pt x="636" y="837"/>
                  </a:cubicBezTo>
                  <a:lnTo>
                    <a:pt x="636" y="837"/>
                  </a:lnTo>
                  <a:cubicBezTo>
                    <a:pt x="649" y="820"/>
                    <a:pt x="661" y="805"/>
                    <a:pt x="673" y="792"/>
                  </a:cubicBezTo>
                  <a:lnTo>
                    <a:pt x="673" y="792"/>
                  </a:lnTo>
                  <a:cubicBezTo>
                    <a:pt x="590" y="844"/>
                    <a:pt x="509" y="903"/>
                    <a:pt x="446" y="979"/>
                  </a:cubicBezTo>
                  <a:cubicBezTo>
                    <a:pt x="145" y="1338"/>
                    <a:pt x="1" y="1867"/>
                    <a:pt x="277" y="2295"/>
                  </a:cubicBezTo>
                  <a:cubicBezTo>
                    <a:pt x="490" y="2626"/>
                    <a:pt x="845" y="2829"/>
                    <a:pt x="1227" y="2829"/>
                  </a:cubicBezTo>
                  <a:cubicBezTo>
                    <a:pt x="1318" y="2829"/>
                    <a:pt x="1411" y="2818"/>
                    <a:pt x="1503" y="2794"/>
                  </a:cubicBezTo>
                  <a:cubicBezTo>
                    <a:pt x="2174" y="2620"/>
                    <a:pt x="2430" y="1950"/>
                    <a:pt x="2411" y="1323"/>
                  </a:cubicBezTo>
                  <a:cubicBezTo>
                    <a:pt x="2402" y="998"/>
                    <a:pt x="2357" y="635"/>
                    <a:pt x="2195" y="346"/>
                  </a:cubicBezTo>
                  <a:cubicBezTo>
                    <a:pt x="2065" y="115"/>
                    <a:pt x="1810" y="1"/>
                    <a:pt x="1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470175" y="4207150"/>
              <a:ext cx="49700" cy="61125"/>
            </a:xfrm>
            <a:custGeom>
              <a:rect b="b" l="l" r="r" t="t"/>
              <a:pathLst>
                <a:path extrusionOk="0" h="2445" w="1988">
                  <a:moveTo>
                    <a:pt x="1221" y="0"/>
                  </a:moveTo>
                  <a:cubicBezTo>
                    <a:pt x="1213" y="0"/>
                    <a:pt x="1204" y="0"/>
                    <a:pt x="1196" y="1"/>
                  </a:cubicBezTo>
                  <a:cubicBezTo>
                    <a:pt x="861" y="16"/>
                    <a:pt x="558" y="225"/>
                    <a:pt x="467" y="556"/>
                  </a:cubicBezTo>
                  <a:lnTo>
                    <a:pt x="466" y="556"/>
                  </a:lnTo>
                  <a:cubicBezTo>
                    <a:pt x="466" y="557"/>
                    <a:pt x="465" y="558"/>
                    <a:pt x="465" y="559"/>
                  </a:cubicBezTo>
                  <a:lnTo>
                    <a:pt x="465" y="559"/>
                  </a:lnTo>
                  <a:cubicBezTo>
                    <a:pt x="452" y="582"/>
                    <a:pt x="440" y="605"/>
                    <a:pt x="425" y="626"/>
                  </a:cubicBezTo>
                  <a:cubicBezTo>
                    <a:pt x="381" y="693"/>
                    <a:pt x="330" y="754"/>
                    <a:pt x="284" y="818"/>
                  </a:cubicBezTo>
                  <a:cubicBezTo>
                    <a:pt x="32" y="1176"/>
                    <a:pt x="1" y="1619"/>
                    <a:pt x="217" y="2003"/>
                  </a:cubicBezTo>
                  <a:cubicBezTo>
                    <a:pt x="371" y="2277"/>
                    <a:pt x="701" y="2444"/>
                    <a:pt x="1021" y="2444"/>
                  </a:cubicBezTo>
                  <a:cubicBezTo>
                    <a:pt x="1244" y="2444"/>
                    <a:pt x="1461" y="2364"/>
                    <a:pt x="1612" y="2183"/>
                  </a:cubicBezTo>
                  <a:cubicBezTo>
                    <a:pt x="1800" y="1958"/>
                    <a:pt x="1898" y="1749"/>
                    <a:pt x="1929" y="1455"/>
                  </a:cubicBezTo>
                  <a:cubicBezTo>
                    <a:pt x="1933" y="1407"/>
                    <a:pt x="1936" y="1361"/>
                    <a:pt x="1939" y="1313"/>
                  </a:cubicBezTo>
                  <a:cubicBezTo>
                    <a:pt x="1939" y="1307"/>
                    <a:pt x="1940" y="1301"/>
                    <a:pt x="1940" y="1296"/>
                  </a:cubicBezTo>
                  <a:lnTo>
                    <a:pt x="1940" y="1296"/>
                  </a:lnTo>
                  <a:cubicBezTo>
                    <a:pt x="1973" y="1042"/>
                    <a:pt x="1988" y="818"/>
                    <a:pt x="1925" y="556"/>
                  </a:cubicBezTo>
                  <a:cubicBezTo>
                    <a:pt x="1852" y="255"/>
                    <a:pt x="1535" y="0"/>
                    <a:pt x="1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44375" y="4130350"/>
              <a:ext cx="52800" cy="62925"/>
            </a:xfrm>
            <a:custGeom>
              <a:rect b="b" l="l" r="r" t="t"/>
              <a:pathLst>
                <a:path extrusionOk="0" h="2517" w="2112">
                  <a:moveTo>
                    <a:pt x="1301" y="0"/>
                  </a:moveTo>
                  <a:cubicBezTo>
                    <a:pt x="1125" y="0"/>
                    <a:pt x="951" y="102"/>
                    <a:pt x="889" y="312"/>
                  </a:cubicBezTo>
                  <a:cubicBezTo>
                    <a:pt x="867" y="387"/>
                    <a:pt x="852" y="469"/>
                    <a:pt x="822" y="541"/>
                  </a:cubicBezTo>
                  <a:cubicBezTo>
                    <a:pt x="813" y="554"/>
                    <a:pt x="805" y="567"/>
                    <a:pt x="796" y="580"/>
                  </a:cubicBezTo>
                  <a:lnTo>
                    <a:pt x="796" y="580"/>
                  </a:lnTo>
                  <a:cubicBezTo>
                    <a:pt x="798" y="577"/>
                    <a:pt x="798" y="576"/>
                    <a:pt x="797" y="576"/>
                  </a:cubicBezTo>
                  <a:lnTo>
                    <a:pt x="797" y="576"/>
                  </a:lnTo>
                  <a:cubicBezTo>
                    <a:pt x="796" y="576"/>
                    <a:pt x="786" y="587"/>
                    <a:pt x="769" y="608"/>
                  </a:cubicBezTo>
                  <a:cubicBezTo>
                    <a:pt x="736" y="645"/>
                    <a:pt x="704" y="683"/>
                    <a:pt x="670" y="720"/>
                  </a:cubicBezTo>
                  <a:cubicBezTo>
                    <a:pt x="664" y="727"/>
                    <a:pt x="657" y="734"/>
                    <a:pt x="651" y="741"/>
                  </a:cubicBezTo>
                  <a:lnTo>
                    <a:pt x="651" y="741"/>
                  </a:lnTo>
                  <a:cubicBezTo>
                    <a:pt x="0" y="1067"/>
                    <a:pt x="66" y="2042"/>
                    <a:pt x="651" y="2384"/>
                  </a:cubicBezTo>
                  <a:cubicBezTo>
                    <a:pt x="807" y="2475"/>
                    <a:pt x="968" y="2516"/>
                    <a:pt x="1123" y="2516"/>
                  </a:cubicBezTo>
                  <a:cubicBezTo>
                    <a:pt x="1616" y="2516"/>
                    <a:pt x="2050" y="2099"/>
                    <a:pt x="2084" y="1562"/>
                  </a:cubicBezTo>
                  <a:cubicBezTo>
                    <a:pt x="2111" y="1118"/>
                    <a:pt x="1865" y="718"/>
                    <a:pt x="1731" y="312"/>
                  </a:cubicBezTo>
                  <a:cubicBezTo>
                    <a:pt x="1664" y="106"/>
                    <a:pt x="148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3425" y="3990900"/>
              <a:ext cx="54400" cy="58425"/>
            </a:xfrm>
            <a:custGeom>
              <a:rect b="b" l="l" r="r" t="t"/>
              <a:pathLst>
                <a:path extrusionOk="0" h="2337" w="2176">
                  <a:moveTo>
                    <a:pt x="1550" y="1"/>
                  </a:moveTo>
                  <a:cubicBezTo>
                    <a:pt x="1444" y="1"/>
                    <a:pt x="1335" y="27"/>
                    <a:pt x="1231" y="72"/>
                  </a:cubicBezTo>
                  <a:cubicBezTo>
                    <a:pt x="1079" y="139"/>
                    <a:pt x="955" y="240"/>
                    <a:pt x="825" y="344"/>
                  </a:cubicBezTo>
                  <a:cubicBezTo>
                    <a:pt x="789" y="373"/>
                    <a:pt x="710" y="469"/>
                    <a:pt x="667" y="476"/>
                  </a:cubicBezTo>
                  <a:lnTo>
                    <a:pt x="747" y="416"/>
                  </a:lnTo>
                  <a:lnTo>
                    <a:pt x="747" y="416"/>
                  </a:lnTo>
                  <a:cubicBezTo>
                    <a:pt x="721" y="435"/>
                    <a:pt x="695" y="454"/>
                    <a:pt x="670" y="471"/>
                  </a:cubicBezTo>
                  <a:cubicBezTo>
                    <a:pt x="489" y="599"/>
                    <a:pt x="314" y="724"/>
                    <a:pt x="192" y="912"/>
                  </a:cubicBezTo>
                  <a:cubicBezTo>
                    <a:pt x="8" y="1197"/>
                    <a:pt x="0" y="1640"/>
                    <a:pt x="184" y="1915"/>
                  </a:cubicBezTo>
                  <a:cubicBezTo>
                    <a:pt x="332" y="2138"/>
                    <a:pt x="618" y="2336"/>
                    <a:pt x="905" y="2336"/>
                  </a:cubicBezTo>
                  <a:cubicBezTo>
                    <a:pt x="977" y="2336"/>
                    <a:pt x="1050" y="2324"/>
                    <a:pt x="1120" y="2296"/>
                  </a:cubicBezTo>
                  <a:cubicBezTo>
                    <a:pt x="1273" y="2235"/>
                    <a:pt x="1404" y="2186"/>
                    <a:pt x="1526" y="2064"/>
                  </a:cubicBezTo>
                  <a:cubicBezTo>
                    <a:pt x="1619" y="1941"/>
                    <a:pt x="1666" y="1880"/>
                    <a:pt x="1667" y="1880"/>
                  </a:cubicBezTo>
                  <a:lnTo>
                    <a:pt x="1667" y="1880"/>
                  </a:lnTo>
                  <a:cubicBezTo>
                    <a:pt x="1668" y="1880"/>
                    <a:pt x="1653" y="1899"/>
                    <a:pt x="1624" y="1939"/>
                  </a:cubicBezTo>
                  <a:cubicBezTo>
                    <a:pt x="1594" y="1979"/>
                    <a:pt x="1580" y="1998"/>
                    <a:pt x="1580" y="1998"/>
                  </a:cubicBezTo>
                  <a:cubicBezTo>
                    <a:pt x="1581" y="1998"/>
                    <a:pt x="1630" y="1935"/>
                    <a:pt x="1726" y="1809"/>
                  </a:cubicBezTo>
                  <a:cubicBezTo>
                    <a:pt x="1797" y="1674"/>
                    <a:pt x="1838" y="1522"/>
                    <a:pt x="1886" y="1377"/>
                  </a:cubicBezTo>
                  <a:cubicBezTo>
                    <a:pt x="1917" y="1287"/>
                    <a:pt x="1940" y="1195"/>
                    <a:pt x="1964" y="1103"/>
                  </a:cubicBezTo>
                  <a:cubicBezTo>
                    <a:pt x="1978" y="1047"/>
                    <a:pt x="1995" y="992"/>
                    <a:pt x="2011" y="937"/>
                  </a:cubicBezTo>
                  <a:cubicBezTo>
                    <a:pt x="2013" y="932"/>
                    <a:pt x="2014" y="928"/>
                    <a:pt x="2015" y="924"/>
                  </a:cubicBezTo>
                  <a:lnTo>
                    <a:pt x="2015" y="924"/>
                  </a:lnTo>
                  <a:cubicBezTo>
                    <a:pt x="2020" y="919"/>
                    <a:pt x="2028" y="907"/>
                    <a:pt x="2043" y="883"/>
                  </a:cubicBezTo>
                  <a:cubicBezTo>
                    <a:pt x="2176" y="657"/>
                    <a:pt x="2135" y="350"/>
                    <a:pt x="1950" y="165"/>
                  </a:cubicBezTo>
                  <a:cubicBezTo>
                    <a:pt x="1834" y="49"/>
                    <a:pt x="1694" y="1"/>
                    <a:pt x="1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660350" y="3958025"/>
              <a:ext cx="64350" cy="73675"/>
            </a:xfrm>
            <a:custGeom>
              <a:rect b="b" l="l" r="r" t="t"/>
              <a:pathLst>
                <a:path extrusionOk="0" h="2947" w="2574">
                  <a:moveTo>
                    <a:pt x="1211" y="267"/>
                  </a:moveTo>
                  <a:cubicBezTo>
                    <a:pt x="1210" y="268"/>
                    <a:pt x="1208" y="269"/>
                    <a:pt x="1207" y="270"/>
                  </a:cubicBezTo>
                  <a:cubicBezTo>
                    <a:pt x="1208" y="269"/>
                    <a:pt x="1210" y="268"/>
                    <a:pt x="1211" y="267"/>
                  </a:cubicBezTo>
                  <a:close/>
                  <a:moveTo>
                    <a:pt x="1794" y="0"/>
                  </a:moveTo>
                  <a:cubicBezTo>
                    <a:pt x="1628" y="0"/>
                    <a:pt x="1462" y="70"/>
                    <a:pt x="1335" y="181"/>
                  </a:cubicBezTo>
                  <a:lnTo>
                    <a:pt x="1335" y="181"/>
                  </a:lnTo>
                  <a:cubicBezTo>
                    <a:pt x="1379" y="142"/>
                    <a:pt x="1394" y="128"/>
                    <a:pt x="1392" y="128"/>
                  </a:cubicBezTo>
                  <a:lnTo>
                    <a:pt x="1392" y="128"/>
                  </a:lnTo>
                  <a:cubicBezTo>
                    <a:pt x="1388" y="128"/>
                    <a:pt x="1330" y="173"/>
                    <a:pt x="1280" y="213"/>
                  </a:cubicBezTo>
                  <a:lnTo>
                    <a:pt x="1280" y="213"/>
                  </a:lnTo>
                  <a:cubicBezTo>
                    <a:pt x="1282" y="211"/>
                    <a:pt x="1283" y="210"/>
                    <a:pt x="1282" y="210"/>
                  </a:cubicBezTo>
                  <a:cubicBezTo>
                    <a:pt x="1278" y="210"/>
                    <a:pt x="1205" y="259"/>
                    <a:pt x="1179" y="273"/>
                  </a:cubicBezTo>
                  <a:cubicBezTo>
                    <a:pt x="1084" y="324"/>
                    <a:pt x="987" y="373"/>
                    <a:pt x="892" y="427"/>
                  </a:cubicBezTo>
                  <a:cubicBezTo>
                    <a:pt x="391" y="715"/>
                    <a:pt x="51" y="1150"/>
                    <a:pt x="26" y="1749"/>
                  </a:cubicBezTo>
                  <a:cubicBezTo>
                    <a:pt x="1" y="2350"/>
                    <a:pt x="506" y="2860"/>
                    <a:pt x="1075" y="2937"/>
                  </a:cubicBezTo>
                  <a:cubicBezTo>
                    <a:pt x="1121" y="2944"/>
                    <a:pt x="1169" y="2947"/>
                    <a:pt x="1217" y="2947"/>
                  </a:cubicBezTo>
                  <a:cubicBezTo>
                    <a:pt x="1724" y="2947"/>
                    <a:pt x="2329" y="2615"/>
                    <a:pt x="2403" y="2071"/>
                  </a:cubicBezTo>
                  <a:cubicBezTo>
                    <a:pt x="2419" y="1947"/>
                    <a:pt x="2436" y="1824"/>
                    <a:pt x="2452" y="1701"/>
                  </a:cubicBezTo>
                  <a:cubicBezTo>
                    <a:pt x="2448" y="1675"/>
                    <a:pt x="2447" y="1649"/>
                    <a:pt x="2449" y="1623"/>
                  </a:cubicBezTo>
                  <a:cubicBezTo>
                    <a:pt x="2449" y="1623"/>
                    <a:pt x="2449" y="1622"/>
                    <a:pt x="2449" y="1621"/>
                  </a:cubicBezTo>
                  <a:lnTo>
                    <a:pt x="2449" y="1621"/>
                  </a:lnTo>
                  <a:cubicBezTo>
                    <a:pt x="2450" y="1609"/>
                    <a:pt x="2452" y="1597"/>
                    <a:pt x="2453" y="1585"/>
                  </a:cubicBezTo>
                  <a:cubicBezTo>
                    <a:pt x="2463" y="1510"/>
                    <a:pt x="2474" y="1435"/>
                    <a:pt x="2483" y="1360"/>
                  </a:cubicBezTo>
                  <a:lnTo>
                    <a:pt x="2483" y="1360"/>
                  </a:lnTo>
                  <a:cubicBezTo>
                    <a:pt x="2484" y="1356"/>
                    <a:pt x="2484" y="1351"/>
                    <a:pt x="2485" y="1347"/>
                  </a:cubicBezTo>
                  <a:cubicBezTo>
                    <a:pt x="2573" y="851"/>
                    <a:pt x="2559" y="382"/>
                    <a:pt x="2089" y="84"/>
                  </a:cubicBezTo>
                  <a:cubicBezTo>
                    <a:pt x="1996" y="26"/>
                    <a:pt x="1895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659600" y="4095400"/>
              <a:ext cx="53350" cy="63700"/>
            </a:xfrm>
            <a:custGeom>
              <a:rect b="b" l="l" r="r" t="t"/>
              <a:pathLst>
                <a:path extrusionOk="0" h="2548" w="2134">
                  <a:moveTo>
                    <a:pt x="1385" y="0"/>
                  </a:moveTo>
                  <a:cubicBezTo>
                    <a:pt x="1162" y="0"/>
                    <a:pt x="898" y="110"/>
                    <a:pt x="806" y="322"/>
                  </a:cubicBezTo>
                  <a:cubicBezTo>
                    <a:pt x="788" y="365"/>
                    <a:pt x="767" y="407"/>
                    <a:pt x="743" y="447"/>
                  </a:cubicBezTo>
                  <a:cubicBezTo>
                    <a:pt x="729" y="471"/>
                    <a:pt x="714" y="493"/>
                    <a:pt x="698" y="515"/>
                  </a:cubicBezTo>
                  <a:cubicBezTo>
                    <a:pt x="686" y="532"/>
                    <a:pt x="679" y="541"/>
                    <a:pt x="680" y="541"/>
                  </a:cubicBezTo>
                  <a:cubicBezTo>
                    <a:pt x="680" y="541"/>
                    <a:pt x="698" y="517"/>
                    <a:pt x="734" y="469"/>
                  </a:cubicBezTo>
                  <a:lnTo>
                    <a:pt x="734" y="469"/>
                  </a:lnTo>
                  <a:cubicBezTo>
                    <a:pt x="720" y="536"/>
                    <a:pt x="556" y="656"/>
                    <a:pt x="511" y="705"/>
                  </a:cubicBezTo>
                  <a:cubicBezTo>
                    <a:pt x="396" y="832"/>
                    <a:pt x="275" y="945"/>
                    <a:pt x="180" y="1092"/>
                  </a:cubicBezTo>
                  <a:cubicBezTo>
                    <a:pt x="52" y="1287"/>
                    <a:pt x="21" y="1493"/>
                    <a:pt x="13" y="1719"/>
                  </a:cubicBezTo>
                  <a:cubicBezTo>
                    <a:pt x="0" y="2046"/>
                    <a:pt x="278" y="2473"/>
                    <a:pt x="625" y="2524"/>
                  </a:cubicBezTo>
                  <a:cubicBezTo>
                    <a:pt x="726" y="2539"/>
                    <a:pt x="823" y="2548"/>
                    <a:pt x="917" y="2548"/>
                  </a:cubicBezTo>
                  <a:cubicBezTo>
                    <a:pt x="1177" y="2548"/>
                    <a:pt x="1411" y="2480"/>
                    <a:pt x="1629" y="2280"/>
                  </a:cubicBezTo>
                  <a:cubicBezTo>
                    <a:pt x="1833" y="2093"/>
                    <a:pt x="1943" y="1846"/>
                    <a:pt x="2027" y="1587"/>
                  </a:cubicBezTo>
                  <a:cubicBezTo>
                    <a:pt x="2134" y="1255"/>
                    <a:pt x="2123" y="812"/>
                    <a:pt x="2018" y="480"/>
                  </a:cubicBezTo>
                  <a:cubicBezTo>
                    <a:pt x="1937" y="226"/>
                    <a:pt x="1734" y="41"/>
                    <a:pt x="1467" y="5"/>
                  </a:cubicBezTo>
                  <a:cubicBezTo>
                    <a:pt x="1440" y="2"/>
                    <a:pt x="1413" y="0"/>
                    <a:pt x="13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682150" y="4200450"/>
              <a:ext cx="58125" cy="79925"/>
            </a:xfrm>
            <a:custGeom>
              <a:rect b="b" l="l" r="r" t="t"/>
              <a:pathLst>
                <a:path extrusionOk="0" h="3197" w="2325">
                  <a:moveTo>
                    <a:pt x="1656" y="0"/>
                  </a:moveTo>
                  <a:cubicBezTo>
                    <a:pt x="1456" y="0"/>
                    <a:pt x="1254" y="123"/>
                    <a:pt x="1157" y="359"/>
                  </a:cubicBezTo>
                  <a:cubicBezTo>
                    <a:pt x="1024" y="684"/>
                    <a:pt x="737" y="939"/>
                    <a:pt x="526" y="1213"/>
                  </a:cubicBezTo>
                  <a:cubicBezTo>
                    <a:pt x="113" y="1751"/>
                    <a:pt x="0" y="2402"/>
                    <a:pt x="478" y="2942"/>
                  </a:cubicBezTo>
                  <a:cubicBezTo>
                    <a:pt x="638" y="3122"/>
                    <a:pt x="841" y="3196"/>
                    <a:pt x="1050" y="3196"/>
                  </a:cubicBezTo>
                  <a:cubicBezTo>
                    <a:pt x="1295" y="3196"/>
                    <a:pt x="1547" y="3094"/>
                    <a:pt x="1742" y="2942"/>
                  </a:cubicBezTo>
                  <a:cubicBezTo>
                    <a:pt x="2121" y="2645"/>
                    <a:pt x="2137" y="2092"/>
                    <a:pt x="2229" y="1658"/>
                  </a:cubicBezTo>
                  <a:cubicBezTo>
                    <a:pt x="2324" y="1209"/>
                    <a:pt x="2296" y="789"/>
                    <a:pt x="2135" y="359"/>
                  </a:cubicBezTo>
                  <a:cubicBezTo>
                    <a:pt x="2044" y="117"/>
                    <a:pt x="1851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613825" y="4305750"/>
              <a:ext cx="59375" cy="70600"/>
            </a:xfrm>
            <a:custGeom>
              <a:rect b="b" l="l" r="r" t="t"/>
              <a:pathLst>
                <a:path extrusionOk="0" h="2824" w="2375">
                  <a:moveTo>
                    <a:pt x="949" y="458"/>
                  </a:moveTo>
                  <a:lnTo>
                    <a:pt x="949" y="458"/>
                  </a:lnTo>
                  <a:cubicBezTo>
                    <a:pt x="944" y="461"/>
                    <a:pt x="942" y="463"/>
                    <a:pt x="942" y="463"/>
                  </a:cubicBezTo>
                  <a:cubicBezTo>
                    <a:pt x="942" y="463"/>
                    <a:pt x="944" y="461"/>
                    <a:pt x="949" y="458"/>
                  </a:cubicBezTo>
                  <a:close/>
                  <a:moveTo>
                    <a:pt x="1624" y="0"/>
                  </a:moveTo>
                  <a:cubicBezTo>
                    <a:pt x="1406" y="0"/>
                    <a:pt x="1146" y="103"/>
                    <a:pt x="1056" y="314"/>
                  </a:cubicBezTo>
                  <a:cubicBezTo>
                    <a:pt x="1040" y="353"/>
                    <a:pt x="1033" y="374"/>
                    <a:pt x="1031" y="383"/>
                  </a:cubicBezTo>
                  <a:lnTo>
                    <a:pt x="1031" y="383"/>
                  </a:lnTo>
                  <a:cubicBezTo>
                    <a:pt x="1030" y="385"/>
                    <a:pt x="1028" y="387"/>
                    <a:pt x="1026" y="390"/>
                  </a:cubicBezTo>
                  <a:cubicBezTo>
                    <a:pt x="1010" y="409"/>
                    <a:pt x="976" y="436"/>
                    <a:pt x="957" y="452"/>
                  </a:cubicBezTo>
                  <a:lnTo>
                    <a:pt x="957" y="452"/>
                  </a:lnTo>
                  <a:cubicBezTo>
                    <a:pt x="816" y="552"/>
                    <a:pt x="670" y="649"/>
                    <a:pt x="546" y="772"/>
                  </a:cubicBezTo>
                  <a:cubicBezTo>
                    <a:pt x="256" y="1058"/>
                    <a:pt x="0" y="1546"/>
                    <a:pt x="51" y="1962"/>
                  </a:cubicBezTo>
                  <a:cubicBezTo>
                    <a:pt x="114" y="2479"/>
                    <a:pt x="448" y="2824"/>
                    <a:pt x="937" y="2824"/>
                  </a:cubicBezTo>
                  <a:cubicBezTo>
                    <a:pt x="1007" y="2824"/>
                    <a:pt x="1079" y="2817"/>
                    <a:pt x="1154" y="2802"/>
                  </a:cubicBezTo>
                  <a:cubicBezTo>
                    <a:pt x="1725" y="2695"/>
                    <a:pt x="2015" y="2135"/>
                    <a:pt x="2178" y="1635"/>
                  </a:cubicBezTo>
                  <a:cubicBezTo>
                    <a:pt x="2299" y="1265"/>
                    <a:pt x="2375" y="845"/>
                    <a:pt x="2239" y="468"/>
                  </a:cubicBezTo>
                  <a:cubicBezTo>
                    <a:pt x="2152" y="223"/>
                    <a:pt x="1969" y="36"/>
                    <a:pt x="1701" y="5"/>
                  </a:cubicBezTo>
                  <a:cubicBezTo>
                    <a:pt x="1676" y="2"/>
                    <a:pt x="1650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698625" y="4350525"/>
              <a:ext cx="59975" cy="64850"/>
            </a:xfrm>
            <a:custGeom>
              <a:rect b="b" l="l" r="r" t="t"/>
              <a:pathLst>
                <a:path extrusionOk="0" h="2594" w="2399">
                  <a:moveTo>
                    <a:pt x="1733" y="0"/>
                  </a:moveTo>
                  <a:cubicBezTo>
                    <a:pt x="1589" y="0"/>
                    <a:pt x="1444" y="53"/>
                    <a:pt x="1340" y="159"/>
                  </a:cubicBezTo>
                  <a:cubicBezTo>
                    <a:pt x="1280" y="220"/>
                    <a:pt x="1244" y="296"/>
                    <a:pt x="1190" y="360"/>
                  </a:cubicBezTo>
                  <a:cubicBezTo>
                    <a:pt x="1201" y="347"/>
                    <a:pt x="1205" y="342"/>
                    <a:pt x="1203" y="342"/>
                  </a:cubicBezTo>
                  <a:cubicBezTo>
                    <a:pt x="1196" y="342"/>
                    <a:pt x="1104" y="430"/>
                    <a:pt x="1104" y="430"/>
                  </a:cubicBezTo>
                  <a:cubicBezTo>
                    <a:pt x="1104" y="430"/>
                    <a:pt x="1104" y="430"/>
                    <a:pt x="1104" y="430"/>
                  </a:cubicBezTo>
                  <a:lnTo>
                    <a:pt x="1104" y="430"/>
                  </a:lnTo>
                  <a:cubicBezTo>
                    <a:pt x="990" y="528"/>
                    <a:pt x="944" y="545"/>
                    <a:pt x="795" y="670"/>
                  </a:cubicBezTo>
                  <a:cubicBezTo>
                    <a:pt x="511" y="910"/>
                    <a:pt x="279" y="1165"/>
                    <a:pt x="161" y="1526"/>
                  </a:cubicBezTo>
                  <a:cubicBezTo>
                    <a:pt x="1" y="2015"/>
                    <a:pt x="387" y="2522"/>
                    <a:pt x="867" y="2586"/>
                  </a:cubicBezTo>
                  <a:cubicBezTo>
                    <a:pt x="901" y="2591"/>
                    <a:pt x="934" y="2593"/>
                    <a:pt x="968" y="2593"/>
                  </a:cubicBezTo>
                  <a:cubicBezTo>
                    <a:pt x="1404" y="2593"/>
                    <a:pt x="1878" y="2233"/>
                    <a:pt x="1830" y="1752"/>
                  </a:cubicBezTo>
                  <a:cubicBezTo>
                    <a:pt x="1828" y="1733"/>
                    <a:pt x="1826" y="1720"/>
                    <a:pt x="1823" y="1712"/>
                  </a:cubicBezTo>
                  <a:lnTo>
                    <a:pt x="1823" y="1712"/>
                  </a:lnTo>
                  <a:cubicBezTo>
                    <a:pt x="1815" y="1728"/>
                    <a:pt x="1811" y="1735"/>
                    <a:pt x="1810" y="1735"/>
                  </a:cubicBezTo>
                  <a:cubicBezTo>
                    <a:pt x="1810" y="1735"/>
                    <a:pt x="1811" y="1732"/>
                    <a:pt x="1813" y="1728"/>
                  </a:cubicBezTo>
                  <a:lnTo>
                    <a:pt x="1813" y="1728"/>
                  </a:lnTo>
                  <a:cubicBezTo>
                    <a:pt x="1816" y="1724"/>
                    <a:pt x="1819" y="1718"/>
                    <a:pt x="1823" y="1711"/>
                  </a:cubicBezTo>
                  <a:lnTo>
                    <a:pt x="1823" y="1711"/>
                  </a:lnTo>
                  <a:cubicBezTo>
                    <a:pt x="1823" y="1711"/>
                    <a:pt x="1823" y="1712"/>
                    <a:pt x="1823" y="1712"/>
                  </a:cubicBezTo>
                  <a:lnTo>
                    <a:pt x="1823" y="1712"/>
                  </a:lnTo>
                  <a:cubicBezTo>
                    <a:pt x="1826" y="1706"/>
                    <a:pt x="1829" y="1700"/>
                    <a:pt x="1833" y="1692"/>
                  </a:cubicBezTo>
                  <a:lnTo>
                    <a:pt x="1833" y="1692"/>
                  </a:lnTo>
                  <a:cubicBezTo>
                    <a:pt x="1829" y="1699"/>
                    <a:pt x="1826" y="1706"/>
                    <a:pt x="1823" y="1711"/>
                  </a:cubicBezTo>
                  <a:lnTo>
                    <a:pt x="1823" y="1711"/>
                  </a:lnTo>
                  <a:cubicBezTo>
                    <a:pt x="1822" y="1710"/>
                    <a:pt x="1822" y="1708"/>
                    <a:pt x="1821" y="1707"/>
                  </a:cubicBezTo>
                  <a:lnTo>
                    <a:pt x="1821" y="1707"/>
                  </a:lnTo>
                  <a:cubicBezTo>
                    <a:pt x="1840" y="1662"/>
                    <a:pt x="1879" y="1575"/>
                    <a:pt x="1903" y="1522"/>
                  </a:cubicBezTo>
                  <a:lnTo>
                    <a:pt x="1903" y="1522"/>
                  </a:lnTo>
                  <a:cubicBezTo>
                    <a:pt x="1911" y="1507"/>
                    <a:pt x="1923" y="1486"/>
                    <a:pt x="1934" y="1468"/>
                  </a:cubicBezTo>
                  <a:cubicBezTo>
                    <a:pt x="1970" y="1409"/>
                    <a:pt x="2009" y="1352"/>
                    <a:pt x="2048" y="1293"/>
                  </a:cubicBezTo>
                  <a:cubicBezTo>
                    <a:pt x="2255" y="982"/>
                    <a:pt x="2398" y="629"/>
                    <a:pt x="2209" y="271"/>
                  </a:cubicBezTo>
                  <a:cubicBezTo>
                    <a:pt x="2115" y="91"/>
                    <a:pt x="1924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779225" y="4346650"/>
              <a:ext cx="54450" cy="71325"/>
            </a:xfrm>
            <a:custGeom>
              <a:rect b="b" l="l" r="r" t="t"/>
              <a:pathLst>
                <a:path extrusionOk="0" h="2853" w="2178">
                  <a:moveTo>
                    <a:pt x="903" y="472"/>
                  </a:moveTo>
                  <a:lnTo>
                    <a:pt x="903" y="472"/>
                  </a:lnTo>
                  <a:cubicBezTo>
                    <a:pt x="903" y="473"/>
                    <a:pt x="903" y="473"/>
                    <a:pt x="903" y="473"/>
                  </a:cubicBezTo>
                  <a:lnTo>
                    <a:pt x="903" y="473"/>
                  </a:lnTo>
                  <a:cubicBezTo>
                    <a:pt x="903" y="473"/>
                    <a:pt x="903" y="473"/>
                    <a:pt x="903" y="472"/>
                  </a:cubicBezTo>
                  <a:close/>
                  <a:moveTo>
                    <a:pt x="1533" y="1"/>
                  </a:moveTo>
                  <a:cubicBezTo>
                    <a:pt x="1262" y="1"/>
                    <a:pt x="974" y="172"/>
                    <a:pt x="905" y="440"/>
                  </a:cubicBezTo>
                  <a:cubicBezTo>
                    <a:pt x="901" y="455"/>
                    <a:pt x="893" y="481"/>
                    <a:pt x="890" y="493"/>
                  </a:cubicBezTo>
                  <a:lnTo>
                    <a:pt x="890" y="493"/>
                  </a:lnTo>
                  <a:cubicBezTo>
                    <a:pt x="877" y="513"/>
                    <a:pt x="858" y="542"/>
                    <a:pt x="846" y="559"/>
                  </a:cubicBezTo>
                  <a:lnTo>
                    <a:pt x="846" y="559"/>
                  </a:lnTo>
                  <a:cubicBezTo>
                    <a:pt x="830" y="577"/>
                    <a:pt x="809" y="599"/>
                    <a:pt x="805" y="603"/>
                  </a:cubicBezTo>
                  <a:cubicBezTo>
                    <a:pt x="766" y="641"/>
                    <a:pt x="728" y="679"/>
                    <a:pt x="688" y="716"/>
                  </a:cubicBezTo>
                  <a:cubicBezTo>
                    <a:pt x="502" y="893"/>
                    <a:pt x="334" y="1080"/>
                    <a:pt x="194" y="1296"/>
                  </a:cubicBezTo>
                  <a:cubicBezTo>
                    <a:pt x="10" y="1581"/>
                    <a:pt x="1" y="2035"/>
                    <a:pt x="194" y="2320"/>
                  </a:cubicBezTo>
                  <a:cubicBezTo>
                    <a:pt x="204" y="2335"/>
                    <a:pt x="214" y="2348"/>
                    <a:pt x="223" y="2363"/>
                  </a:cubicBezTo>
                  <a:cubicBezTo>
                    <a:pt x="411" y="2639"/>
                    <a:pt x="757" y="2853"/>
                    <a:pt x="1100" y="2853"/>
                  </a:cubicBezTo>
                  <a:cubicBezTo>
                    <a:pt x="1254" y="2853"/>
                    <a:pt x="1408" y="2810"/>
                    <a:pt x="1546" y="2710"/>
                  </a:cubicBezTo>
                  <a:cubicBezTo>
                    <a:pt x="1933" y="2431"/>
                    <a:pt x="2054" y="2172"/>
                    <a:pt x="2080" y="1712"/>
                  </a:cubicBezTo>
                  <a:cubicBezTo>
                    <a:pt x="2079" y="1679"/>
                    <a:pt x="2080" y="1648"/>
                    <a:pt x="2083" y="1617"/>
                  </a:cubicBezTo>
                  <a:cubicBezTo>
                    <a:pt x="2087" y="1574"/>
                    <a:pt x="2089" y="1553"/>
                    <a:pt x="2088" y="1553"/>
                  </a:cubicBezTo>
                  <a:lnTo>
                    <a:pt x="2088" y="1553"/>
                  </a:lnTo>
                  <a:cubicBezTo>
                    <a:pt x="2088" y="1553"/>
                    <a:pt x="2083" y="1592"/>
                    <a:pt x="2074" y="1669"/>
                  </a:cubicBezTo>
                  <a:cubicBezTo>
                    <a:pt x="2059" y="1623"/>
                    <a:pt x="2101" y="1516"/>
                    <a:pt x="2109" y="1471"/>
                  </a:cubicBezTo>
                  <a:cubicBezTo>
                    <a:pt x="2178" y="1045"/>
                    <a:pt x="2173" y="698"/>
                    <a:pt x="2002" y="296"/>
                  </a:cubicBezTo>
                  <a:cubicBezTo>
                    <a:pt x="1914" y="90"/>
                    <a:pt x="1728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847325" y="4306425"/>
              <a:ext cx="60100" cy="61225"/>
            </a:xfrm>
            <a:custGeom>
              <a:rect b="b" l="l" r="r" t="t"/>
              <a:pathLst>
                <a:path extrusionOk="0" h="2449" w="2404">
                  <a:moveTo>
                    <a:pt x="775" y="544"/>
                  </a:moveTo>
                  <a:lnTo>
                    <a:pt x="775" y="544"/>
                  </a:lnTo>
                  <a:cubicBezTo>
                    <a:pt x="706" y="588"/>
                    <a:pt x="685" y="604"/>
                    <a:pt x="687" y="604"/>
                  </a:cubicBezTo>
                  <a:cubicBezTo>
                    <a:pt x="690" y="604"/>
                    <a:pt x="740" y="573"/>
                    <a:pt x="775" y="544"/>
                  </a:cubicBezTo>
                  <a:close/>
                  <a:moveTo>
                    <a:pt x="1622" y="0"/>
                  </a:moveTo>
                  <a:cubicBezTo>
                    <a:pt x="1437" y="0"/>
                    <a:pt x="1254" y="67"/>
                    <a:pt x="1118" y="207"/>
                  </a:cubicBezTo>
                  <a:lnTo>
                    <a:pt x="1117" y="207"/>
                  </a:lnTo>
                  <a:cubicBezTo>
                    <a:pt x="1008" y="319"/>
                    <a:pt x="900" y="434"/>
                    <a:pt x="783" y="538"/>
                  </a:cubicBezTo>
                  <a:cubicBezTo>
                    <a:pt x="780" y="540"/>
                    <a:pt x="778" y="542"/>
                    <a:pt x="775" y="544"/>
                  </a:cubicBezTo>
                  <a:lnTo>
                    <a:pt x="775" y="544"/>
                  </a:lnTo>
                  <a:cubicBezTo>
                    <a:pt x="788" y="536"/>
                    <a:pt x="802" y="527"/>
                    <a:pt x="818" y="517"/>
                  </a:cubicBezTo>
                  <a:lnTo>
                    <a:pt x="818" y="517"/>
                  </a:lnTo>
                  <a:cubicBezTo>
                    <a:pt x="786" y="538"/>
                    <a:pt x="756" y="563"/>
                    <a:pt x="723" y="583"/>
                  </a:cubicBezTo>
                  <a:cubicBezTo>
                    <a:pt x="633" y="638"/>
                    <a:pt x="543" y="698"/>
                    <a:pt x="464" y="770"/>
                  </a:cubicBezTo>
                  <a:cubicBezTo>
                    <a:pt x="428" y="809"/>
                    <a:pt x="394" y="849"/>
                    <a:pt x="362" y="891"/>
                  </a:cubicBezTo>
                  <a:lnTo>
                    <a:pt x="362" y="891"/>
                  </a:lnTo>
                  <a:cubicBezTo>
                    <a:pt x="111" y="1194"/>
                    <a:pt x="0" y="1641"/>
                    <a:pt x="230" y="1997"/>
                  </a:cubicBezTo>
                  <a:cubicBezTo>
                    <a:pt x="416" y="2285"/>
                    <a:pt x="715" y="2449"/>
                    <a:pt x="1043" y="2449"/>
                  </a:cubicBezTo>
                  <a:cubicBezTo>
                    <a:pt x="1119" y="2449"/>
                    <a:pt x="1196" y="2440"/>
                    <a:pt x="1275" y="2422"/>
                  </a:cubicBezTo>
                  <a:cubicBezTo>
                    <a:pt x="1987" y="2257"/>
                    <a:pt x="2179" y="1527"/>
                    <a:pt x="2330" y="913"/>
                  </a:cubicBezTo>
                  <a:cubicBezTo>
                    <a:pt x="2404" y="611"/>
                    <a:pt x="2284" y="245"/>
                    <a:pt x="1996" y="94"/>
                  </a:cubicBezTo>
                  <a:cubicBezTo>
                    <a:pt x="1880" y="32"/>
                    <a:pt x="1750" y="0"/>
                    <a:pt x="1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773450" y="4274700"/>
              <a:ext cx="50450" cy="50300"/>
            </a:xfrm>
            <a:custGeom>
              <a:rect b="b" l="l" r="r" t="t"/>
              <a:pathLst>
                <a:path extrusionOk="0" h="2012" w="2018">
                  <a:moveTo>
                    <a:pt x="1286" y="1"/>
                  </a:moveTo>
                  <a:cubicBezTo>
                    <a:pt x="1107" y="1"/>
                    <a:pt x="929" y="66"/>
                    <a:pt x="795" y="194"/>
                  </a:cubicBezTo>
                  <a:lnTo>
                    <a:pt x="795" y="194"/>
                  </a:lnTo>
                  <a:cubicBezTo>
                    <a:pt x="760" y="213"/>
                    <a:pt x="724" y="231"/>
                    <a:pt x="688" y="250"/>
                  </a:cubicBezTo>
                  <a:cubicBezTo>
                    <a:pt x="535" y="329"/>
                    <a:pt x="339" y="523"/>
                    <a:pt x="250" y="670"/>
                  </a:cubicBezTo>
                  <a:cubicBezTo>
                    <a:pt x="1" y="1078"/>
                    <a:pt x="75" y="1636"/>
                    <a:pt x="501" y="1891"/>
                  </a:cubicBezTo>
                  <a:cubicBezTo>
                    <a:pt x="639" y="1974"/>
                    <a:pt x="786" y="2011"/>
                    <a:pt x="932" y="2011"/>
                  </a:cubicBezTo>
                  <a:cubicBezTo>
                    <a:pt x="1226" y="2011"/>
                    <a:pt x="1515" y="1860"/>
                    <a:pt x="1709" y="1626"/>
                  </a:cubicBezTo>
                  <a:cubicBezTo>
                    <a:pt x="1841" y="1467"/>
                    <a:pt x="1935" y="1296"/>
                    <a:pt x="1972" y="1094"/>
                  </a:cubicBezTo>
                  <a:cubicBezTo>
                    <a:pt x="1994" y="971"/>
                    <a:pt x="2018" y="840"/>
                    <a:pt x="2007" y="713"/>
                  </a:cubicBezTo>
                  <a:cubicBezTo>
                    <a:pt x="1982" y="421"/>
                    <a:pt x="1846" y="175"/>
                    <a:pt x="1566" y="57"/>
                  </a:cubicBezTo>
                  <a:cubicBezTo>
                    <a:pt x="1476" y="19"/>
                    <a:pt x="1381" y="1"/>
                    <a:pt x="1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748225" y="3903300"/>
              <a:ext cx="63925" cy="68550"/>
            </a:xfrm>
            <a:custGeom>
              <a:rect b="b" l="l" r="r" t="t"/>
              <a:pathLst>
                <a:path extrusionOk="0" h="2742" w="2557">
                  <a:moveTo>
                    <a:pt x="1750" y="1"/>
                  </a:moveTo>
                  <a:cubicBezTo>
                    <a:pt x="1586" y="1"/>
                    <a:pt x="1418" y="60"/>
                    <a:pt x="1276" y="196"/>
                  </a:cubicBezTo>
                  <a:lnTo>
                    <a:pt x="1277" y="196"/>
                  </a:lnTo>
                  <a:cubicBezTo>
                    <a:pt x="867" y="586"/>
                    <a:pt x="352" y="921"/>
                    <a:pt x="185" y="1493"/>
                  </a:cubicBezTo>
                  <a:cubicBezTo>
                    <a:pt x="0" y="2122"/>
                    <a:pt x="555" y="2741"/>
                    <a:pt x="1153" y="2741"/>
                  </a:cubicBezTo>
                  <a:cubicBezTo>
                    <a:pt x="1311" y="2741"/>
                    <a:pt x="1473" y="2698"/>
                    <a:pt x="1624" y="2599"/>
                  </a:cubicBezTo>
                  <a:cubicBezTo>
                    <a:pt x="2024" y="2339"/>
                    <a:pt x="2142" y="2024"/>
                    <a:pt x="2236" y="1588"/>
                  </a:cubicBezTo>
                  <a:cubicBezTo>
                    <a:pt x="2288" y="1345"/>
                    <a:pt x="2377" y="1112"/>
                    <a:pt x="2436" y="871"/>
                  </a:cubicBezTo>
                  <a:cubicBezTo>
                    <a:pt x="2556" y="386"/>
                    <a:pt x="2166" y="1"/>
                    <a:pt x="1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7" name="Google Shape;1297;p30"/>
          <p:cNvSpPr/>
          <p:nvPr/>
        </p:nvSpPr>
        <p:spPr>
          <a:xfrm rot="-559975">
            <a:off x="-1030788" y="-1451227"/>
            <a:ext cx="4031613" cy="2574755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30"/>
          <p:cNvSpPr/>
          <p:nvPr/>
        </p:nvSpPr>
        <p:spPr>
          <a:xfrm rot="4476118">
            <a:off x="7101398" y="3782413"/>
            <a:ext cx="2959809" cy="2773441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30"/>
          <p:cNvSpPr/>
          <p:nvPr/>
        </p:nvSpPr>
        <p:spPr>
          <a:xfrm rot="-400108">
            <a:off x="-428742" y="-78237"/>
            <a:ext cx="3651323" cy="1342831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0" name="Google Shape;1300;p30"/>
          <p:cNvGrpSpPr/>
          <p:nvPr/>
        </p:nvGrpSpPr>
        <p:grpSpPr>
          <a:xfrm rot="-7939187">
            <a:off x="7568754" y="-365029"/>
            <a:ext cx="1720278" cy="984062"/>
            <a:chOff x="3359550" y="4109075"/>
            <a:chExt cx="886700" cy="507225"/>
          </a:xfrm>
        </p:grpSpPr>
        <p:sp>
          <p:nvSpPr>
            <p:cNvPr id="1301" name="Google Shape;1301;p30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Google Shape;1312;p30"/>
          <p:cNvSpPr/>
          <p:nvPr/>
        </p:nvSpPr>
        <p:spPr>
          <a:xfrm rot="6546153">
            <a:off x="-1364318" y="3981671"/>
            <a:ext cx="4158826" cy="3896961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0"/>
          <p:cNvSpPr/>
          <p:nvPr/>
        </p:nvSpPr>
        <p:spPr>
          <a:xfrm rot="364251">
            <a:off x="6744389" y="3931925"/>
            <a:ext cx="3673965" cy="1481331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314" name="Google Shape;1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5" y="23649"/>
            <a:ext cx="1113425" cy="4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39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595" name="Google Shape;1595;p39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1" name="Google Shape;1601;p39"/>
          <p:cNvSpPr/>
          <p:nvPr/>
        </p:nvSpPr>
        <p:spPr>
          <a:xfrm>
            <a:off x="266550" y="187275"/>
            <a:ext cx="263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39"/>
          <p:cNvSpPr/>
          <p:nvPr/>
        </p:nvSpPr>
        <p:spPr>
          <a:xfrm>
            <a:off x="3067625" y="187275"/>
            <a:ext cx="27699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39"/>
          <p:cNvSpPr/>
          <p:nvPr/>
        </p:nvSpPr>
        <p:spPr>
          <a:xfrm>
            <a:off x="6135025" y="187275"/>
            <a:ext cx="272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39"/>
          <p:cNvSpPr txBox="1"/>
          <p:nvPr/>
        </p:nvSpPr>
        <p:spPr>
          <a:xfrm>
            <a:off x="359425" y="1923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 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605" name="Google Shape;1605;p39"/>
          <p:cNvSpPr txBox="1"/>
          <p:nvPr/>
        </p:nvSpPr>
        <p:spPr>
          <a:xfrm>
            <a:off x="3119600" y="2437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606" name="Google Shape;1606;p39"/>
          <p:cNvSpPr txBox="1"/>
          <p:nvPr/>
        </p:nvSpPr>
        <p:spPr>
          <a:xfrm>
            <a:off x="6133175" y="1923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607" name="Google Shape;16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800" y="2033200"/>
            <a:ext cx="4494975" cy="26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40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613" name="Google Shape;1613;p40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9" name="Google Shape;1619;p40"/>
          <p:cNvSpPr/>
          <p:nvPr/>
        </p:nvSpPr>
        <p:spPr>
          <a:xfrm>
            <a:off x="266550" y="187275"/>
            <a:ext cx="263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40"/>
          <p:cNvSpPr/>
          <p:nvPr/>
        </p:nvSpPr>
        <p:spPr>
          <a:xfrm>
            <a:off x="3067625" y="187275"/>
            <a:ext cx="27699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40"/>
          <p:cNvSpPr/>
          <p:nvPr/>
        </p:nvSpPr>
        <p:spPr>
          <a:xfrm>
            <a:off x="6135025" y="187275"/>
            <a:ext cx="272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40"/>
          <p:cNvSpPr txBox="1"/>
          <p:nvPr/>
        </p:nvSpPr>
        <p:spPr>
          <a:xfrm>
            <a:off x="359425" y="1923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 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623" name="Google Shape;1623;p40"/>
          <p:cNvSpPr txBox="1"/>
          <p:nvPr/>
        </p:nvSpPr>
        <p:spPr>
          <a:xfrm>
            <a:off x="3119600" y="2437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624" name="Google Shape;1624;p40"/>
          <p:cNvSpPr txBox="1"/>
          <p:nvPr/>
        </p:nvSpPr>
        <p:spPr>
          <a:xfrm>
            <a:off x="6133175" y="1923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625" name="Google Shape;16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838" y="2055450"/>
            <a:ext cx="4637475" cy="26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0" name="Google Shape;1630;p41"/>
          <p:cNvCxnSpPr/>
          <p:nvPr/>
        </p:nvCxnSpPr>
        <p:spPr>
          <a:xfrm flipH="1">
            <a:off x="7996650" y="1826500"/>
            <a:ext cx="8700" cy="17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41"/>
          <p:cNvCxnSpPr/>
          <p:nvPr/>
        </p:nvCxnSpPr>
        <p:spPr>
          <a:xfrm flipH="1">
            <a:off x="1566200" y="1791150"/>
            <a:ext cx="8700" cy="17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32" name="Google Shape;1632;p41"/>
          <p:cNvGrpSpPr/>
          <p:nvPr/>
        </p:nvGrpSpPr>
        <p:grpSpPr>
          <a:xfrm>
            <a:off x="7967692" y="-462618"/>
            <a:ext cx="1423857" cy="663709"/>
            <a:chOff x="1989538" y="505800"/>
            <a:chExt cx="1010975" cy="471250"/>
          </a:xfrm>
        </p:grpSpPr>
        <p:sp>
          <p:nvSpPr>
            <p:cNvPr id="1633" name="Google Shape;1633;p41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9" name="Google Shape;1639;p41"/>
          <p:cNvSpPr/>
          <p:nvPr/>
        </p:nvSpPr>
        <p:spPr>
          <a:xfrm>
            <a:off x="2970600" y="574763"/>
            <a:ext cx="3396000" cy="91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0" name="Google Shape;1640;p41"/>
          <p:cNvCxnSpPr/>
          <p:nvPr/>
        </p:nvCxnSpPr>
        <p:spPr>
          <a:xfrm flipH="1">
            <a:off x="4567650" y="1492925"/>
            <a:ext cx="8700" cy="17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1" name="Google Shape;1641;p41"/>
          <p:cNvSpPr txBox="1"/>
          <p:nvPr/>
        </p:nvSpPr>
        <p:spPr>
          <a:xfrm>
            <a:off x="2980075" y="611900"/>
            <a:ext cx="339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dk2"/>
                </a:solidFill>
              </a:rPr>
              <a:t>72 crianças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dk2"/>
                </a:solidFill>
              </a:rPr>
              <a:t>Idade: entre os 3 e os 6 anos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642" name="Google Shape;1642;p41"/>
          <p:cNvSpPr/>
          <p:nvPr/>
        </p:nvSpPr>
        <p:spPr>
          <a:xfrm>
            <a:off x="266550" y="2168475"/>
            <a:ext cx="263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41"/>
          <p:cNvSpPr/>
          <p:nvPr/>
        </p:nvSpPr>
        <p:spPr>
          <a:xfrm>
            <a:off x="3067625" y="2168475"/>
            <a:ext cx="27699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41"/>
          <p:cNvSpPr/>
          <p:nvPr/>
        </p:nvSpPr>
        <p:spPr>
          <a:xfrm>
            <a:off x="6135025" y="2168475"/>
            <a:ext cx="272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5" name="Google Shape;1645;p41"/>
          <p:cNvCxnSpPr/>
          <p:nvPr/>
        </p:nvCxnSpPr>
        <p:spPr>
          <a:xfrm flipH="1" rot="10800000">
            <a:off x="1586425" y="1826550"/>
            <a:ext cx="64449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6" name="Google Shape;1646;p41"/>
          <p:cNvSpPr/>
          <p:nvPr/>
        </p:nvSpPr>
        <p:spPr>
          <a:xfrm>
            <a:off x="1293600" y="1381400"/>
            <a:ext cx="582600" cy="42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41"/>
          <p:cNvSpPr txBox="1"/>
          <p:nvPr/>
        </p:nvSpPr>
        <p:spPr>
          <a:xfrm>
            <a:off x="359425" y="21735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 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648" name="Google Shape;1648;p41"/>
          <p:cNvSpPr txBox="1"/>
          <p:nvPr/>
        </p:nvSpPr>
        <p:spPr>
          <a:xfrm>
            <a:off x="3119600" y="22249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649" name="Google Shape;1649;p41"/>
          <p:cNvSpPr txBox="1"/>
          <p:nvPr/>
        </p:nvSpPr>
        <p:spPr>
          <a:xfrm>
            <a:off x="6133175" y="22497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650" name="Google Shape;16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182" y="294512"/>
            <a:ext cx="734066" cy="170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41"/>
          <p:cNvSpPr txBox="1"/>
          <p:nvPr/>
        </p:nvSpPr>
        <p:spPr>
          <a:xfrm>
            <a:off x="266450" y="3680475"/>
            <a:ext cx="2636700" cy="461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+ </a:t>
            </a:r>
            <a:r>
              <a:rPr lang="es" sz="1800"/>
              <a:t>agressivas</a:t>
            </a:r>
            <a:endParaRPr sz="1800"/>
          </a:p>
        </p:txBody>
      </p:sp>
      <p:sp>
        <p:nvSpPr>
          <p:cNvPr id="1652" name="Google Shape;1652;p41"/>
          <p:cNvSpPr txBox="1"/>
          <p:nvPr/>
        </p:nvSpPr>
        <p:spPr>
          <a:xfrm>
            <a:off x="3061300" y="3681000"/>
            <a:ext cx="2769900" cy="461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         </a:t>
            </a:r>
            <a:r>
              <a:rPr lang="es" sz="1800"/>
              <a:t>- </a:t>
            </a:r>
            <a:r>
              <a:rPr lang="es" sz="1800"/>
              <a:t>agressivas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2"/>
          <p:cNvSpPr/>
          <p:nvPr/>
        </p:nvSpPr>
        <p:spPr>
          <a:xfrm rot="5400000">
            <a:off x="3544753" y="904822"/>
            <a:ext cx="1945695" cy="1995450"/>
          </a:xfrm>
          <a:custGeom>
            <a:rect b="b" l="l" r="r" t="t"/>
            <a:pathLst>
              <a:path extrusionOk="0" h="27379" w="26217">
                <a:moveTo>
                  <a:pt x="12010" y="0"/>
                </a:moveTo>
                <a:cubicBezTo>
                  <a:pt x="11601" y="0"/>
                  <a:pt x="11122" y="106"/>
                  <a:pt x="10292" y="317"/>
                </a:cubicBezTo>
                <a:cubicBezTo>
                  <a:pt x="7730" y="1558"/>
                  <a:pt x="4144" y="4126"/>
                  <a:pt x="2438" y="6445"/>
                </a:cubicBezTo>
                <a:cubicBezTo>
                  <a:pt x="1000" y="8399"/>
                  <a:pt x="766" y="10985"/>
                  <a:pt x="525" y="13332"/>
                </a:cubicBezTo>
                <a:cubicBezTo>
                  <a:pt x="0" y="18425"/>
                  <a:pt x="541" y="23476"/>
                  <a:pt x="5552" y="26202"/>
                </a:cubicBezTo>
                <a:cubicBezTo>
                  <a:pt x="7033" y="27008"/>
                  <a:pt x="8898" y="27378"/>
                  <a:pt x="10877" y="27378"/>
                </a:cubicBezTo>
                <a:cubicBezTo>
                  <a:pt x="15808" y="27378"/>
                  <a:pt x="21445" y="25081"/>
                  <a:pt x="23618" y="21515"/>
                </a:cubicBezTo>
                <a:cubicBezTo>
                  <a:pt x="26216" y="17248"/>
                  <a:pt x="24885" y="10700"/>
                  <a:pt x="22886" y="6395"/>
                </a:cubicBezTo>
                <a:cubicBezTo>
                  <a:pt x="21720" y="3884"/>
                  <a:pt x="18539" y="2566"/>
                  <a:pt x="16143" y="1433"/>
                </a:cubicBezTo>
                <a:cubicBezTo>
                  <a:pt x="15483" y="1120"/>
                  <a:pt x="14712" y="860"/>
                  <a:pt x="14010" y="588"/>
                </a:cubicBezTo>
                <a:cubicBezTo>
                  <a:pt x="12996" y="196"/>
                  <a:pt x="12567" y="0"/>
                  <a:pt x="12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42"/>
          <p:cNvSpPr txBox="1"/>
          <p:nvPr>
            <p:ph type="title"/>
          </p:nvPr>
        </p:nvSpPr>
        <p:spPr>
          <a:xfrm>
            <a:off x="578850" y="3148375"/>
            <a:ext cx="8291400" cy="7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Teoria da </a:t>
            </a:r>
            <a:r>
              <a:rPr lang="es">
                <a:solidFill>
                  <a:schemeClr val="lt2"/>
                </a:solidFill>
              </a:rPr>
              <a:t>aprendizagem social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659" name="Google Shape;1659;p42"/>
          <p:cNvSpPr txBox="1"/>
          <p:nvPr>
            <p:ph idx="2" type="title"/>
          </p:nvPr>
        </p:nvSpPr>
        <p:spPr>
          <a:xfrm>
            <a:off x="3160475" y="844625"/>
            <a:ext cx="2541000" cy="20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03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0" name="Google Shape;1660;p42"/>
          <p:cNvSpPr/>
          <p:nvPr/>
        </p:nvSpPr>
        <p:spPr>
          <a:xfrm rot="10800000">
            <a:off x="-1073497" y="-923783"/>
            <a:ext cx="4031466" cy="2574661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42"/>
          <p:cNvSpPr/>
          <p:nvPr/>
        </p:nvSpPr>
        <p:spPr>
          <a:xfrm rot="-825390">
            <a:off x="-883443" y="91232"/>
            <a:ext cx="3651369" cy="134284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2" name="Google Shape;1662;p42"/>
          <p:cNvGrpSpPr/>
          <p:nvPr/>
        </p:nvGrpSpPr>
        <p:grpSpPr>
          <a:xfrm>
            <a:off x="6494202" y="1848946"/>
            <a:ext cx="927681" cy="991134"/>
            <a:chOff x="2672525" y="4916125"/>
            <a:chExt cx="539475" cy="576375"/>
          </a:xfrm>
        </p:grpSpPr>
        <p:sp>
          <p:nvSpPr>
            <p:cNvPr id="1663" name="Google Shape;1663;p42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9" name="Google Shape;1689;p42"/>
          <p:cNvGrpSpPr/>
          <p:nvPr/>
        </p:nvGrpSpPr>
        <p:grpSpPr>
          <a:xfrm rot="-5400000">
            <a:off x="8070755" y="358157"/>
            <a:ext cx="1673735" cy="957438"/>
            <a:chOff x="3359550" y="4109075"/>
            <a:chExt cx="886700" cy="507225"/>
          </a:xfrm>
        </p:grpSpPr>
        <p:sp>
          <p:nvSpPr>
            <p:cNvPr id="1690" name="Google Shape;1690;p42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1" name="Google Shape;1701;p42"/>
          <p:cNvGrpSpPr/>
          <p:nvPr/>
        </p:nvGrpSpPr>
        <p:grpSpPr>
          <a:xfrm>
            <a:off x="267689" y="4022296"/>
            <a:ext cx="927681" cy="991134"/>
            <a:chOff x="2672525" y="4916125"/>
            <a:chExt cx="539475" cy="576375"/>
          </a:xfrm>
        </p:grpSpPr>
        <p:sp>
          <p:nvSpPr>
            <p:cNvPr id="1702" name="Google Shape;1702;p42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2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3"/>
          <p:cNvSpPr txBox="1"/>
          <p:nvPr>
            <p:ph type="title"/>
          </p:nvPr>
        </p:nvSpPr>
        <p:spPr>
          <a:xfrm>
            <a:off x="720000" y="535000"/>
            <a:ext cx="77040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Teoria da</a:t>
            </a:r>
            <a:r>
              <a:rPr lang="es">
                <a:solidFill>
                  <a:schemeClr val="lt2"/>
                </a:solidFill>
              </a:rPr>
              <a:t> aprendizagem social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733" name="Google Shape;1733;p43"/>
          <p:cNvGrpSpPr/>
          <p:nvPr/>
        </p:nvGrpSpPr>
        <p:grpSpPr>
          <a:xfrm>
            <a:off x="8272492" y="299382"/>
            <a:ext cx="1423857" cy="663709"/>
            <a:chOff x="1989538" y="505800"/>
            <a:chExt cx="1010975" cy="471250"/>
          </a:xfrm>
        </p:grpSpPr>
        <p:sp>
          <p:nvSpPr>
            <p:cNvPr id="1734" name="Google Shape;1734;p43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3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3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3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3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3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0" name="Google Shape;1740;p43"/>
          <p:cNvSpPr txBox="1"/>
          <p:nvPr/>
        </p:nvSpPr>
        <p:spPr>
          <a:xfrm>
            <a:off x="164375" y="1303200"/>
            <a:ext cx="5425200" cy="3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</a:rPr>
              <a:t>1- </a:t>
            </a:r>
            <a:r>
              <a:rPr b="1" lang="es" sz="1600">
                <a:solidFill>
                  <a:schemeClr val="dk2"/>
                </a:solidFill>
              </a:rPr>
              <a:t>Teoria da aprendizagem social </a:t>
            </a:r>
            <a:r>
              <a:rPr lang="es" sz="1600">
                <a:solidFill>
                  <a:schemeClr val="dk2"/>
                </a:solidFill>
              </a:rPr>
              <a:t>- aprendemos e adquirimos comportamentos ao observarmos e interagimos com outras pessoas (modelos):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Bandura questionou a teoria do behaviorismo radical de Skinner;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Considerava que a agressividade infantil era demasiado complexa para ser explicada através do condicionamento operante;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Crianças aprendem mediante observação e reprodução do comportamento violento dos adultos, sobretudo em ambiente familiar.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1741" name="Google Shape;174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24" y="2020225"/>
            <a:ext cx="3025826" cy="20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44"/>
          <p:cNvSpPr txBox="1"/>
          <p:nvPr/>
        </p:nvSpPr>
        <p:spPr>
          <a:xfrm>
            <a:off x="819850" y="2004600"/>
            <a:ext cx="7535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400">
                <a:solidFill>
                  <a:schemeClr val="dk2"/>
                </a:solidFill>
                <a:highlight>
                  <a:schemeClr val="dk1"/>
                </a:highlight>
              </a:rPr>
              <a:t>"A exposição a modelos agressivos não é catártica."</a:t>
            </a:r>
            <a:r>
              <a:rPr lang="es" sz="2400">
                <a:solidFill>
                  <a:schemeClr val="dk2"/>
                </a:solidFill>
                <a:highlight>
                  <a:schemeClr val="dk1"/>
                </a:highlight>
              </a:rPr>
              <a:t> </a:t>
            </a:r>
            <a:endParaRPr sz="2400">
              <a:solidFill>
                <a:schemeClr val="dk2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747" name="Google Shape;1747;p44"/>
          <p:cNvSpPr txBox="1"/>
          <p:nvPr/>
        </p:nvSpPr>
        <p:spPr>
          <a:xfrm>
            <a:off x="5025525" y="2809750"/>
            <a:ext cx="395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/>
              <a:t>-Albert Bandura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45"/>
          <p:cNvSpPr/>
          <p:nvPr/>
        </p:nvSpPr>
        <p:spPr>
          <a:xfrm>
            <a:off x="4907981" y="764809"/>
            <a:ext cx="4763700" cy="412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3" name="Google Shape;1753;p45"/>
          <p:cNvPicPr preferRelativeResize="0"/>
          <p:nvPr/>
        </p:nvPicPr>
        <p:blipFill rotWithShape="1">
          <a:blip r:embed="rId3">
            <a:alphaModFix/>
          </a:blip>
          <a:srcRect b="0" l="9540" r="9540" t="0"/>
          <a:stretch/>
        </p:blipFill>
        <p:spPr>
          <a:xfrm>
            <a:off x="4760870" y="764824"/>
            <a:ext cx="5008820" cy="412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Google Shape;1754;p45"/>
          <p:cNvSpPr/>
          <p:nvPr/>
        </p:nvSpPr>
        <p:spPr>
          <a:xfrm>
            <a:off x="4582899" y="534998"/>
            <a:ext cx="5945882" cy="4586127"/>
          </a:xfrm>
          <a:custGeom>
            <a:rect b="b" l="l" r="r" t="t"/>
            <a:pathLst>
              <a:path extrusionOk="0" h="44770" w="58044">
                <a:moveTo>
                  <a:pt x="24566" y="3404"/>
                </a:moveTo>
                <a:cubicBezTo>
                  <a:pt x="30416" y="3404"/>
                  <a:pt x="39536" y="5234"/>
                  <a:pt x="43935" y="8325"/>
                </a:cubicBezTo>
                <a:cubicBezTo>
                  <a:pt x="58043" y="18240"/>
                  <a:pt x="41666" y="42331"/>
                  <a:pt x="27155" y="42331"/>
                </a:cubicBezTo>
                <a:cubicBezTo>
                  <a:pt x="27027" y="42331"/>
                  <a:pt x="26900" y="42329"/>
                  <a:pt x="26774" y="42325"/>
                </a:cubicBezTo>
                <a:lnTo>
                  <a:pt x="26775" y="42325"/>
                </a:lnTo>
                <a:cubicBezTo>
                  <a:pt x="19363" y="42107"/>
                  <a:pt x="6115" y="38534"/>
                  <a:pt x="5070" y="29340"/>
                </a:cubicBezTo>
                <a:cubicBezTo>
                  <a:pt x="4010" y="20010"/>
                  <a:pt x="7213" y="4271"/>
                  <a:pt x="19495" y="4271"/>
                </a:cubicBezTo>
                <a:cubicBezTo>
                  <a:pt x="19559" y="4271"/>
                  <a:pt x="19623" y="4272"/>
                  <a:pt x="19688" y="4272"/>
                </a:cubicBezTo>
                <a:cubicBezTo>
                  <a:pt x="20501" y="3682"/>
                  <a:pt x="22285" y="3404"/>
                  <a:pt x="24566" y="3404"/>
                </a:cubicBezTo>
                <a:close/>
                <a:moveTo>
                  <a:pt x="1" y="0"/>
                </a:moveTo>
                <a:lnTo>
                  <a:pt x="1" y="44769"/>
                </a:lnTo>
                <a:lnTo>
                  <a:pt x="51722" y="44769"/>
                </a:lnTo>
                <a:lnTo>
                  <a:pt x="517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5" name="Google Shape;1755;p45"/>
          <p:cNvGrpSpPr/>
          <p:nvPr/>
        </p:nvGrpSpPr>
        <p:grpSpPr>
          <a:xfrm>
            <a:off x="5567470" y="4191380"/>
            <a:ext cx="891159" cy="952114"/>
            <a:chOff x="2672525" y="4916125"/>
            <a:chExt cx="539475" cy="576375"/>
          </a:xfrm>
        </p:grpSpPr>
        <p:sp>
          <p:nvSpPr>
            <p:cNvPr id="1756" name="Google Shape;1756;p45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2" name="Google Shape;1782;p45"/>
          <p:cNvSpPr/>
          <p:nvPr/>
        </p:nvSpPr>
        <p:spPr>
          <a:xfrm rot="-2268790">
            <a:off x="7372054" y="-580076"/>
            <a:ext cx="2512780" cy="2354560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45"/>
          <p:cNvSpPr/>
          <p:nvPr/>
        </p:nvSpPr>
        <p:spPr>
          <a:xfrm rot="-7007436">
            <a:off x="6900381" y="421151"/>
            <a:ext cx="2533280" cy="1021410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784" name="Google Shape;1784;p45"/>
          <p:cNvGrpSpPr/>
          <p:nvPr/>
        </p:nvGrpSpPr>
        <p:grpSpPr>
          <a:xfrm rot="10800000">
            <a:off x="-925902" y="96151"/>
            <a:ext cx="1430429" cy="666772"/>
            <a:chOff x="1989538" y="505800"/>
            <a:chExt cx="1010975" cy="471250"/>
          </a:xfrm>
        </p:grpSpPr>
        <p:sp>
          <p:nvSpPr>
            <p:cNvPr id="1785" name="Google Shape;1785;p45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5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1" name="Google Shape;1791;p45"/>
          <p:cNvSpPr txBox="1"/>
          <p:nvPr/>
        </p:nvSpPr>
        <p:spPr>
          <a:xfrm>
            <a:off x="211075" y="852925"/>
            <a:ext cx="47637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2"/>
                </a:solidFill>
              </a:rPr>
              <a:t>2-</a:t>
            </a:r>
            <a:r>
              <a:rPr b="1" lang="es" sz="1600">
                <a:solidFill>
                  <a:schemeClr val="dk2"/>
                </a:solidFill>
              </a:rPr>
              <a:t>  Aprendizagem por observação e imitação</a:t>
            </a:r>
            <a:endParaRPr b="1"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Quase todas as condutas humanas se aprendem por modelagem.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Condições necessárias para o processo de modelagem:</a:t>
            </a:r>
            <a:endParaRPr sz="1600">
              <a:solidFill>
                <a:schemeClr val="dk2"/>
              </a:solidFill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s" sz="1600" u="sng">
                <a:solidFill>
                  <a:schemeClr val="dk2"/>
                </a:solidFill>
              </a:rPr>
              <a:t>Atenção</a:t>
            </a:r>
            <a:r>
              <a:rPr lang="es" sz="1600">
                <a:solidFill>
                  <a:schemeClr val="dk2"/>
                </a:solidFill>
              </a:rPr>
              <a:t> ao modelo;</a:t>
            </a:r>
            <a:endParaRPr sz="1600">
              <a:solidFill>
                <a:schemeClr val="dk2"/>
              </a:solidFill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s" sz="1600" u="sng">
                <a:solidFill>
                  <a:schemeClr val="dk2"/>
                </a:solidFill>
              </a:rPr>
              <a:t>Retenção</a:t>
            </a:r>
            <a:r>
              <a:rPr lang="es" sz="1600">
                <a:solidFill>
                  <a:schemeClr val="dk2"/>
                </a:solidFill>
              </a:rPr>
              <a:t> e reprodução mental do que se viu/ouviu;</a:t>
            </a:r>
            <a:endParaRPr sz="1600">
              <a:solidFill>
                <a:schemeClr val="dk2"/>
              </a:solidFill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s" sz="1600" u="sng">
                <a:solidFill>
                  <a:schemeClr val="dk2"/>
                </a:solidFill>
              </a:rPr>
              <a:t>Imitação</a:t>
            </a:r>
            <a:r>
              <a:rPr lang="es" sz="1600">
                <a:solidFill>
                  <a:schemeClr val="dk2"/>
                </a:solidFill>
              </a:rPr>
              <a:t>;</a:t>
            </a:r>
            <a:endParaRPr sz="1600">
              <a:solidFill>
                <a:schemeClr val="dk2"/>
              </a:solidFill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s" sz="1600" u="sng">
                <a:solidFill>
                  <a:schemeClr val="dk2"/>
                </a:solidFill>
              </a:rPr>
              <a:t>Motivação</a:t>
            </a:r>
            <a:r>
              <a:rPr lang="es" sz="1600">
                <a:solidFill>
                  <a:schemeClr val="dk2"/>
                </a:solidFill>
              </a:rPr>
              <a:t> para que o comportamento seja integrado.</a:t>
            </a:r>
            <a:r>
              <a:rPr lang="es" sz="1600" u="sng">
                <a:solidFill>
                  <a:schemeClr val="dk2"/>
                </a:solidFill>
              </a:rPr>
              <a:t> </a:t>
            </a:r>
            <a:endParaRPr sz="1600" u="sng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6" name="Google Shape;1796;p46"/>
          <p:cNvGrpSpPr/>
          <p:nvPr/>
        </p:nvGrpSpPr>
        <p:grpSpPr>
          <a:xfrm>
            <a:off x="8272492" y="299382"/>
            <a:ext cx="1423857" cy="663709"/>
            <a:chOff x="1989538" y="505800"/>
            <a:chExt cx="1010975" cy="471250"/>
          </a:xfrm>
        </p:grpSpPr>
        <p:sp>
          <p:nvSpPr>
            <p:cNvPr id="1797" name="Google Shape;1797;p46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3" name="Google Shape;1803;p46"/>
          <p:cNvSpPr txBox="1"/>
          <p:nvPr/>
        </p:nvSpPr>
        <p:spPr>
          <a:xfrm>
            <a:off x="345200" y="594900"/>
            <a:ext cx="84651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2"/>
                </a:solidFill>
              </a:rPr>
              <a:t>3-  Conceitos importantes</a:t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</a:rPr>
              <a:t>     </a:t>
            </a:r>
            <a:r>
              <a:rPr b="1" lang="es" sz="1600">
                <a:solidFill>
                  <a:schemeClr val="lt2"/>
                </a:solidFill>
              </a:rPr>
              <a:t>3.1. </a:t>
            </a:r>
            <a:r>
              <a:rPr lang="es" sz="1600">
                <a:solidFill>
                  <a:schemeClr val="lt2"/>
                </a:solidFill>
              </a:rPr>
              <a:t>Reforço vicariante</a:t>
            </a:r>
            <a:endParaRPr b="1" sz="2100">
              <a:solidFill>
                <a:schemeClr val="lt2"/>
              </a:solidFill>
            </a:endParaRPr>
          </a:p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Char char="●"/>
            </a:pPr>
            <a:r>
              <a:rPr lang="es" sz="1650">
                <a:solidFill>
                  <a:schemeClr val="dk2"/>
                </a:solidFill>
              </a:rPr>
              <a:t>Não basta apenas observar o que as pessoas fazem, mas também ver quais recompensas ou quais consequências elas obtêm devido a esse comportamento.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804" name="Google Shape;1804;p46"/>
          <p:cNvSpPr txBox="1"/>
          <p:nvPr/>
        </p:nvSpPr>
        <p:spPr>
          <a:xfrm>
            <a:off x="534775" y="2234600"/>
            <a:ext cx="8351700" cy="19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350">
                <a:solidFill>
                  <a:schemeClr val="accent3"/>
                </a:solidFill>
                <a:highlight>
                  <a:schemeClr val="lt2"/>
                </a:highlight>
              </a:rPr>
              <a:t>“Um reforço funciona principalmente como “</a:t>
            </a:r>
            <a:r>
              <a:rPr i="1" lang="es" sz="2350">
                <a:solidFill>
                  <a:schemeClr val="accent3"/>
                </a:solidFill>
                <a:highlight>
                  <a:schemeClr val="lt2"/>
                </a:highlight>
              </a:rPr>
              <a:t>uma operação informativa e motivacional, mais do que um reforçador mecânico de resposta</a:t>
            </a:r>
            <a:r>
              <a:rPr lang="es" sz="2350">
                <a:solidFill>
                  <a:schemeClr val="accent3"/>
                </a:solidFill>
                <a:highlight>
                  <a:schemeClr val="lt2"/>
                </a:highlight>
              </a:rPr>
              <a:t>”</a:t>
            </a:r>
            <a:endParaRPr sz="2350">
              <a:solidFill>
                <a:schemeClr val="accent3"/>
              </a:solidFill>
              <a:highlight>
                <a:schemeClr val="lt2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dk2"/>
              </a:solidFill>
              <a:highlight>
                <a:schemeClr val="lt2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2"/>
                </a:solidFill>
              </a:rPr>
              <a:t>                                                        -Albert Bandura</a:t>
            </a:r>
            <a:endParaRPr sz="1950">
              <a:solidFill>
                <a:schemeClr val="dk2"/>
              </a:solidFill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9" name="Google Shape;1809;p47"/>
          <p:cNvGrpSpPr/>
          <p:nvPr/>
        </p:nvGrpSpPr>
        <p:grpSpPr>
          <a:xfrm>
            <a:off x="8272492" y="299382"/>
            <a:ext cx="1423857" cy="663709"/>
            <a:chOff x="1989538" y="505800"/>
            <a:chExt cx="1010975" cy="471250"/>
          </a:xfrm>
        </p:grpSpPr>
        <p:sp>
          <p:nvSpPr>
            <p:cNvPr id="1810" name="Google Shape;1810;p47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6" name="Google Shape;1816;p47"/>
          <p:cNvSpPr txBox="1"/>
          <p:nvPr/>
        </p:nvSpPr>
        <p:spPr>
          <a:xfrm>
            <a:off x="345200" y="594900"/>
            <a:ext cx="84651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</a:rPr>
              <a:t>    3.2.</a:t>
            </a:r>
            <a:r>
              <a:rPr b="1" lang="es" sz="1600">
                <a:solidFill>
                  <a:schemeClr val="dk1"/>
                </a:solidFill>
              </a:rPr>
              <a:t> </a:t>
            </a:r>
            <a:r>
              <a:rPr lang="es" sz="1600">
                <a:solidFill>
                  <a:schemeClr val="dk1"/>
                </a:solidFill>
              </a:rPr>
              <a:t>Auto-eficácia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Dois componentes que definem: 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b="1" lang="es" sz="1600">
                <a:solidFill>
                  <a:schemeClr val="dk2"/>
                </a:solidFill>
              </a:rPr>
              <a:t>expectativa de resultado - </a:t>
            </a:r>
            <a:r>
              <a:rPr lang="es" sz="1600">
                <a:solidFill>
                  <a:schemeClr val="dk2"/>
                </a:solidFill>
              </a:rPr>
              <a:t>crença da pessoa de que um dado comportamento                                                                                                                                                               levará a um resultado específico;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b="1" lang="es" sz="1600">
                <a:solidFill>
                  <a:schemeClr val="dk2"/>
                </a:solidFill>
              </a:rPr>
              <a:t>expectativa de eficácia -</a:t>
            </a:r>
            <a:r>
              <a:rPr lang="es" sz="1600">
                <a:solidFill>
                  <a:schemeClr val="dk2"/>
                </a:solidFill>
              </a:rPr>
              <a:t> convicção de que a própria pessoa é capaz do comportamento necessário para gerar o resultado.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s" sz="1600">
                <a:solidFill>
                  <a:schemeClr val="dk2"/>
                </a:solidFill>
              </a:rPr>
              <a:t>Auto-reforço. 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1817" name="Google Shape;181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7063" y="2834950"/>
            <a:ext cx="3121373" cy="20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48"/>
          <p:cNvSpPr/>
          <p:nvPr/>
        </p:nvSpPr>
        <p:spPr>
          <a:xfrm>
            <a:off x="4907981" y="764809"/>
            <a:ext cx="4763700" cy="412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3" name="Google Shape;1823;p48"/>
          <p:cNvPicPr preferRelativeResize="0"/>
          <p:nvPr/>
        </p:nvPicPr>
        <p:blipFill rotWithShape="1">
          <a:blip r:embed="rId3">
            <a:alphaModFix/>
          </a:blip>
          <a:srcRect b="0" l="10330" r="10330" t="0"/>
          <a:stretch/>
        </p:blipFill>
        <p:spPr>
          <a:xfrm>
            <a:off x="4760870" y="764824"/>
            <a:ext cx="5008819" cy="4126529"/>
          </a:xfrm>
          <a:prstGeom prst="rect">
            <a:avLst/>
          </a:prstGeom>
          <a:noFill/>
          <a:ln>
            <a:noFill/>
          </a:ln>
        </p:spPr>
      </p:pic>
      <p:sp>
        <p:nvSpPr>
          <p:cNvPr id="1824" name="Google Shape;1824;p48"/>
          <p:cNvSpPr/>
          <p:nvPr/>
        </p:nvSpPr>
        <p:spPr>
          <a:xfrm>
            <a:off x="4582899" y="534998"/>
            <a:ext cx="5945882" cy="4586127"/>
          </a:xfrm>
          <a:custGeom>
            <a:rect b="b" l="l" r="r" t="t"/>
            <a:pathLst>
              <a:path extrusionOk="0" h="44770" w="58044">
                <a:moveTo>
                  <a:pt x="24566" y="3404"/>
                </a:moveTo>
                <a:cubicBezTo>
                  <a:pt x="30416" y="3404"/>
                  <a:pt x="39536" y="5234"/>
                  <a:pt x="43935" y="8325"/>
                </a:cubicBezTo>
                <a:cubicBezTo>
                  <a:pt x="58043" y="18240"/>
                  <a:pt x="41666" y="42331"/>
                  <a:pt x="27155" y="42331"/>
                </a:cubicBezTo>
                <a:cubicBezTo>
                  <a:pt x="27027" y="42331"/>
                  <a:pt x="26900" y="42329"/>
                  <a:pt x="26774" y="42325"/>
                </a:cubicBezTo>
                <a:lnTo>
                  <a:pt x="26775" y="42325"/>
                </a:lnTo>
                <a:cubicBezTo>
                  <a:pt x="19363" y="42107"/>
                  <a:pt x="6115" y="38534"/>
                  <a:pt x="5070" y="29340"/>
                </a:cubicBezTo>
                <a:cubicBezTo>
                  <a:pt x="4010" y="20010"/>
                  <a:pt x="7213" y="4271"/>
                  <a:pt x="19495" y="4271"/>
                </a:cubicBezTo>
                <a:cubicBezTo>
                  <a:pt x="19559" y="4271"/>
                  <a:pt x="19623" y="4272"/>
                  <a:pt x="19688" y="4272"/>
                </a:cubicBezTo>
                <a:cubicBezTo>
                  <a:pt x="20501" y="3682"/>
                  <a:pt x="22285" y="3404"/>
                  <a:pt x="24566" y="3404"/>
                </a:cubicBezTo>
                <a:close/>
                <a:moveTo>
                  <a:pt x="1" y="0"/>
                </a:moveTo>
                <a:lnTo>
                  <a:pt x="1" y="44769"/>
                </a:lnTo>
                <a:lnTo>
                  <a:pt x="51722" y="44769"/>
                </a:lnTo>
                <a:lnTo>
                  <a:pt x="517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5" name="Google Shape;1825;p48"/>
          <p:cNvGrpSpPr/>
          <p:nvPr/>
        </p:nvGrpSpPr>
        <p:grpSpPr>
          <a:xfrm>
            <a:off x="5567470" y="4191380"/>
            <a:ext cx="891159" cy="952114"/>
            <a:chOff x="2672525" y="4916125"/>
            <a:chExt cx="539475" cy="576375"/>
          </a:xfrm>
        </p:grpSpPr>
        <p:sp>
          <p:nvSpPr>
            <p:cNvPr id="1826" name="Google Shape;1826;p48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2" name="Google Shape;1852;p48"/>
          <p:cNvSpPr/>
          <p:nvPr/>
        </p:nvSpPr>
        <p:spPr>
          <a:xfrm rot="-2268790">
            <a:off x="7372054" y="-580076"/>
            <a:ext cx="2512780" cy="2354560"/>
          </a:xfrm>
          <a:custGeom>
            <a:rect b="b" l="l" r="r" t="t"/>
            <a:pathLst>
              <a:path extrusionOk="0" h="123249" w="131531">
                <a:moveTo>
                  <a:pt x="48160" y="0"/>
                </a:moveTo>
                <a:cubicBezTo>
                  <a:pt x="34177" y="0"/>
                  <a:pt x="35296" y="17650"/>
                  <a:pt x="19337" y="24174"/>
                </a:cubicBezTo>
                <a:cubicBezTo>
                  <a:pt x="0" y="32078"/>
                  <a:pt x="36087" y="47205"/>
                  <a:pt x="26675" y="70980"/>
                </a:cubicBezTo>
                <a:cubicBezTo>
                  <a:pt x="18434" y="91798"/>
                  <a:pt x="32521" y="123248"/>
                  <a:pt x="45315" y="123248"/>
                </a:cubicBezTo>
                <a:cubicBezTo>
                  <a:pt x="47132" y="123248"/>
                  <a:pt x="48923" y="122614"/>
                  <a:pt x="50620" y="121224"/>
                </a:cubicBezTo>
                <a:cubicBezTo>
                  <a:pt x="54757" y="117837"/>
                  <a:pt x="58071" y="116944"/>
                  <a:pt x="60958" y="116944"/>
                </a:cubicBezTo>
                <a:cubicBezTo>
                  <a:pt x="64181" y="116944"/>
                  <a:pt x="66872" y="118057"/>
                  <a:pt x="69580" y="118057"/>
                </a:cubicBezTo>
                <a:cubicBezTo>
                  <a:pt x="72449" y="118057"/>
                  <a:pt x="75339" y="116808"/>
                  <a:pt x="78902" y="111665"/>
                </a:cubicBezTo>
                <a:cubicBezTo>
                  <a:pt x="112307" y="63446"/>
                  <a:pt x="123239" y="62222"/>
                  <a:pt x="123239" y="62222"/>
                </a:cubicBezTo>
                <a:cubicBezTo>
                  <a:pt x="131530" y="30308"/>
                  <a:pt x="85796" y="13249"/>
                  <a:pt x="59367" y="2642"/>
                </a:cubicBezTo>
                <a:cubicBezTo>
                  <a:pt x="54753" y="790"/>
                  <a:pt x="51118" y="0"/>
                  <a:pt x="48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48"/>
          <p:cNvSpPr/>
          <p:nvPr/>
        </p:nvSpPr>
        <p:spPr>
          <a:xfrm rot="-7007436">
            <a:off x="6900381" y="421151"/>
            <a:ext cx="2533280" cy="1021410"/>
          </a:xfrm>
          <a:custGeom>
            <a:rect b="b" l="l" r="r" t="t"/>
            <a:pathLst>
              <a:path extrusionOk="0" h="49265" w="122186">
                <a:moveTo>
                  <a:pt x="0" y="48933"/>
                </a:moveTo>
                <a:cubicBezTo>
                  <a:pt x="1988" y="48933"/>
                  <a:pt x="7620" y="49264"/>
                  <a:pt x="11927" y="48933"/>
                </a:cubicBezTo>
                <a:cubicBezTo>
                  <a:pt x="16234" y="48602"/>
                  <a:pt x="21270" y="48270"/>
                  <a:pt x="25842" y="46945"/>
                </a:cubicBezTo>
                <a:cubicBezTo>
                  <a:pt x="30414" y="45620"/>
                  <a:pt x="35648" y="43036"/>
                  <a:pt x="39359" y="40982"/>
                </a:cubicBezTo>
                <a:cubicBezTo>
                  <a:pt x="43070" y="38928"/>
                  <a:pt x="45588" y="37007"/>
                  <a:pt x="48106" y="34621"/>
                </a:cubicBezTo>
                <a:cubicBezTo>
                  <a:pt x="50624" y="32236"/>
                  <a:pt x="52214" y="29916"/>
                  <a:pt x="54467" y="26669"/>
                </a:cubicBezTo>
                <a:cubicBezTo>
                  <a:pt x="56720" y="23422"/>
                  <a:pt x="59105" y="18453"/>
                  <a:pt x="61623" y="15140"/>
                </a:cubicBezTo>
                <a:cubicBezTo>
                  <a:pt x="64141" y="11827"/>
                  <a:pt x="66857" y="9044"/>
                  <a:pt x="69574" y="6791"/>
                </a:cubicBezTo>
                <a:cubicBezTo>
                  <a:pt x="72291" y="4538"/>
                  <a:pt x="74809" y="2749"/>
                  <a:pt x="77923" y="1623"/>
                </a:cubicBezTo>
                <a:cubicBezTo>
                  <a:pt x="81037" y="497"/>
                  <a:pt x="84549" y="99"/>
                  <a:pt x="88260" y="33"/>
                </a:cubicBezTo>
                <a:cubicBezTo>
                  <a:pt x="91971" y="-33"/>
                  <a:pt x="96609" y="430"/>
                  <a:pt x="100187" y="1225"/>
                </a:cubicBezTo>
                <a:cubicBezTo>
                  <a:pt x="103765" y="2020"/>
                  <a:pt x="106879" y="3213"/>
                  <a:pt x="109728" y="4803"/>
                </a:cubicBezTo>
                <a:cubicBezTo>
                  <a:pt x="112577" y="6393"/>
                  <a:pt x="115559" y="8978"/>
                  <a:pt x="117282" y="10767"/>
                </a:cubicBezTo>
                <a:cubicBezTo>
                  <a:pt x="119005" y="12556"/>
                  <a:pt x="119336" y="13948"/>
                  <a:pt x="120065" y="15538"/>
                </a:cubicBezTo>
                <a:cubicBezTo>
                  <a:pt x="120794" y="17128"/>
                  <a:pt x="121324" y="18519"/>
                  <a:pt x="121655" y="20308"/>
                </a:cubicBezTo>
                <a:cubicBezTo>
                  <a:pt x="121986" y="22097"/>
                  <a:pt x="122186" y="24284"/>
                  <a:pt x="122053" y="26272"/>
                </a:cubicBezTo>
                <a:cubicBezTo>
                  <a:pt x="121921" y="28260"/>
                  <a:pt x="121589" y="30380"/>
                  <a:pt x="120860" y="32235"/>
                </a:cubicBezTo>
                <a:cubicBezTo>
                  <a:pt x="120131" y="34090"/>
                  <a:pt x="118210" y="36543"/>
                  <a:pt x="117680" y="3740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grpSp>
        <p:nvGrpSpPr>
          <p:cNvPr id="1854" name="Google Shape;1854;p48"/>
          <p:cNvGrpSpPr/>
          <p:nvPr/>
        </p:nvGrpSpPr>
        <p:grpSpPr>
          <a:xfrm rot="10800000">
            <a:off x="-392502" y="172351"/>
            <a:ext cx="1430429" cy="666772"/>
            <a:chOff x="1989538" y="505800"/>
            <a:chExt cx="1010975" cy="471250"/>
          </a:xfrm>
        </p:grpSpPr>
        <p:sp>
          <p:nvSpPr>
            <p:cNvPr id="1855" name="Google Shape;1855;p48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1" name="Google Shape;1861;p48"/>
          <p:cNvSpPr txBox="1"/>
          <p:nvPr/>
        </p:nvSpPr>
        <p:spPr>
          <a:xfrm>
            <a:off x="729875" y="1498300"/>
            <a:ext cx="41253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2"/>
                </a:solidFill>
              </a:rPr>
              <a:t>Grande parte dos comportamentos adquiridos em sociedade resultam de um processo de observação e imitação de pessoas significativas, ou modelos, através da interação social.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2"/>
                </a:solidFill>
              </a:rPr>
              <a:t>As pessoas </a:t>
            </a:r>
            <a:r>
              <a:rPr b="1" lang="es" sz="1600">
                <a:solidFill>
                  <a:schemeClr val="lt2"/>
                </a:solidFill>
              </a:rPr>
              <a:t>observam</a:t>
            </a:r>
            <a:r>
              <a:rPr lang="es" sz="1600">
                <a:solidFill>
                  <a:schemeClr val="dk2"/>
                </a:solidFill>
              </a:rPr>
              <a:t>, </a:t>
            </a:r>
            <a:r>
              <a:rPr b="1" lang="es" sz="1600">
                <a:solidFill>
                  <a:schemeClr val="dk1"/>
                </a:solidFill>
              </a:rPr>
              <a:t>retêm</a:t>
            </a:r>
            <a:r>
              <a:rPr b="1" lang="es" sz="1600">
                <a:solidFill>
                  <a:schemeClr val="accent1"/>
                </a:solidFill>
              </a:rPr>
              <a:t> </a:t>
            </a:r>
            <a:r>
              <a:rPr lang="es" sz="1600">
                <a:solidFill>
                  <a:schemeClr val="dk2"/>
                </a:solidFill>
              </a:rPr>
              <a:t>e </a:t>
            </a:r>
            <a:r>
              <a:rPr b="1" lang="es" sz="1600">
                <a:solidFill>
                  <a:schemeClr val="dk2"/>
                </a:solidFill>
              </a:rPr>
              <a:t>imitam </a:t>
            </a:r>
            <a:r>
              <a:rPr lang="es" sz="1600">
                <a:solidFill>
                  <a:schemeClr val="dk2"/>
                </a:solidFill>
              </a:rPr>
              <a:t>comportamentos.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862" name="Google Shape;1862;p48"/>
          <p:cNvSpPr txBox="1"/>
          <p:nvPr/>
        </p:nvSpPr>
        <p:spPr>
          <a:xfrm>
            <a:off x="842800" y="828550"/>
            <a:ext cx="361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Conclusão</a:t>
            </a:r>
            <a:endParaRPr b="1"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31"/>
          <p:cNvSpPr/>
          <p:nvPr/>
        </p:nvSpPr>
        <p:spPr>
          <a:xfrm rot="5400000">
            <a:off x="4343575" y="1676688"/>
            <a:ext cx="655425" cy="684475"/>
          </a:xfrm>
          <a:custGeom>
            <a:rect b="b" l="l" r="r" t="t"/>
            <a:pathLst>
              <a:path extrusionOk="0" h="27379" w="26217">
                <a:moveTo>
                  <a:pt x="12010" y="0"/>
                </a:moveTo>
                <a:cubicBezTo>
                  <a:pt x="11601" y="0"/>
                  <a:pt x="11122" y="106"/>
                  <a:pt x="10292" y="317"/>
                </a:cubicBezTo>
                <a:cubicBezTo>
                  <a:pt x="7730" y="1558"/>
                  <a:pt x="4144" y="4126"/>
                  <a:pt x="2438" y="6445"/>
                </a:cubicBezTo>
                <a:cubicBezTo>
                  <a:pt x="1000" y="8399"/>
                  <a:pt x="766" y="10985"/>
                  <a:pt x="525" y="13332"/>
                </a:cubicBezTo>
                <a:cubicBezTo>
                  <a:pt x="0" y="18425"/>
                  <a:pt x="541" y="23476"/>
                  <a:pt x="5552" y="26202"/>
                </a:cubicBezTo>
                <a:cubicBezTo>
                  <a:pt x="7033" y="27008"/>
                  <a:pt x="8898" y="27378"/>
                  <a:pt x="10877" y="27378"/>
                </a:cubicBezTo>
                <a:cubicBezTo>
                  <a:pt x="15808" y="27378"/>
                  <a:pt x="21445" y="25081"/>
                  <a:pt x="23618" y="21515"/>
                </a:cubicBezTo>
                <a:cubicBezTo>
                  <a:pt x="26216" y="17248"/>
                  <a:pt x="24885" y="10700"/>
                  <a:pt x="22886" y="6395"/>
                </a:cubicBezTo>
                <a:cubicBezTo>
                  <a:pt x="21720" y="3884"/>
                  <a:pt x="18539" y="2566"/>
                  <a:pt x="16143" y="1433"/>
                </a:cubicBezTo>
                <a:cubicBezTo>
                  <a:pt x="15483" y="1120"/>
                  <a:pt x="14712" y="860"/>
                  <a:pt x="14010" y="588"/>
                </a:cubicBezTo>
                <a:cubicBezTo>
                  <a:pt x="12996" y="196"/>
                  <a:pt x="12567" y="0"/>
                  <a:pt x="12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31"/>
          <p:cNvSpPr/>
          <p:nvPr/>
        </p:nvSpPr>
        <p:spPr>
          <a:xfrm rot="5400000">
            <a:off x="2438588" y="3257825"/>
            <a:ext cx="655425" cy="684475"/>
          </a:xfrm>
          <a:custGeom>
            <a:rect b="b" l="l" r="r" t="t"/>
            <a:pathLst>
              <a:path extrusionOk="0" h="27379" w="26217">
                <a:moveTo>
                  <a:pt x="12010" y="0"/>
                </a:moveTo>
                <a:cubicBezTo>
                  <a:pt x="11601" y="0"/>
                  <a:pt x="11122" y="106"/>
                  <a:pt x="10292" y="317"/>
                </a:cubicBezTo>
                <a:cubicBezTo>
                  <a:pt x="7730" y="1558"/>
                  <a:pt x="4144" y="4126"/>
                  <a:pt x="2438" y="6445"/>
                </a:cubicBezTo>
                <a:cubicBezTo>
                  <a:pt x="1000" y="8399"/>
                  <a:pt x="766" y="10985"/>
                  <a:pt x="525" y="13332"/>
                </a:cubicBezTo>
                <a:cubicBezTo>
                  <a:pt x="0" y="18425"/>
                  <a:pt x="541" y="23476"/>
                  <a:pt x="5552" y="26202"/>
                </a:cubicBezTo>
                <a:cubicBezTo>
                  <a:pt x="7033" y="27008"/>
                  <a:pt x="8898" y="27378"/>
                  <a:pt x="10877" y="27378"/>
                </a:cubicBezTo>
                <a:cubicBezTo>
                  <a:pt x="15808" y="27378"/>
                  <a:pt x="21445" y="25081"/>
                  <a:pt x="23618" y="21515"/>
                </a:cubicBezTo>
                <a:cubicBezTo>
                  <a:pt x="26216" y="17248"/>
                  <a:pt x="24885" y="10700"/>
                  <a:pt x="22886" y="6395"/>
                </a:cubicBezTo>
                <a:cubicBezTo>
                  <a:pt x="21720" y="3884"/>
                  <a:pt x="18539" y="2566"/>
                  <a:pt x="16143" y="1433"/>
                </a:cubicBezTo>
                <a:cubicBezTo>
                  <a:pt x="15483" y="1120"/>
                  <a:pt x="14712" y="860"/>
                  <a:pt x="14010" y="588"/>
                </a:cubicBezTo>
                <a:cubicBezTo>
                  <a:pt x="12996" y="196"/>
                  <a:pt x="12567" y="0"/>
                  <a:pt x="12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31"/>
          <p:cNvSpPr/>
          <p:nvPr/>
        </p:nvSpPr>
        <p:spPr>
          <a:xfrm rot="5400000">
            <a:off x="533575" y="1652800"/>
            <a:ext cx="655425" cy="684475"/>
          </a:xfrm>
          <a:custGeom>
            <a:rect b="b" l="l" r="r" t="t"/>
            <a:pathLst>
              <a:path extrusionOk="0" h="27379" w="26217">
                <a:moveTo>
                  <a:pt x="12010" y="0"/>
                </a:moveTo>
                <a:cubicBezTo>
                  <a:pt x="11601" y="0"/>
                  <a:pt x="11122" y="106"/>
                  <a:pt x="10292" y="317"/>
                </a:cubicBezTo>
                <a:cubicBezTo>
                  <a:pt x="7730" y="1558"/>
                  <a:pt x="4144" y="4126"/>
                  <a:pt x="2438" y="6445"/>
                </a:cubicBezTo>
                <a:cubicBezTo>
                  <a:pt x="1000" y="8399"/>
                  <a:pt x="766" y="10985"/>
                  <a:pt x="525" y="13332"/>
                </a:cubicBezTo>
                <a:cubicBezTo>
                  <a:pt x="0" y="18425"/>
                  <a:pt x="541" y="23476"/>
                  <a:pt x="5552" y="26202"/>
                </a:cubicBezTo>
                <a:cubicBezTo>
                  <a:pt x="7033" y="27008"/>
                  <a:pt x="8898" y="27378"/>
                  <a:pt x="10877" y="27378"/>
                </a:cubicBezTo>
                <a:cubicBezTo>
                  <a:pt x="15808" y="27378"/>
                  <a:pt x="21445" y="25081"/>
                  <a:pt x="23618" y="21515"/>
                </a:cubicBezTo>
                <a:cubicBezTo>
                  <a:pt x="26216" y="17248"/>
                  <a:pt x="24885" y="10700"/>
                  <a:pt x="22886" y="6395"/>
                </a:cubicBezTo>
                <a:cubicBezTo>
                  <a:pt x="21720" y="3884"/>
                  <a:pt x="18539" y="2566"/>
                  <a:pt x="16143" y="1433"/>
                </a:cubicBezTo>
                <a:cubicBezTo>
                  <a:pt x="15483" y="1120"/>
                  <a:pt x="14712" y="860"/>
                  <a:pt x="14010" y="588"/>
                </a:cubicBezTo>
                <a:cubicBezTo>
                  <a:pt x="12996" y="196"/>
                  <a:pt x="12567" y="0"/>
                  <a:pt x="12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31"/>
          <p:cNvSpPr txBox="1"/>
          <p:nvPr>
            <p:ph type="title"/>
          </p:nvPr>
        </p:nvSpPr>
        <p:spPr>
          <a:xfrm>
            <a:off x="1215300" y="1734775"/>
            <a:ext cx="29061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Albert Bandura</a:t>
            </a:r>
            <a:endParaRPr/>
          </a:p>
        </p:txBody>
      </p:sp>
      <p:sp>
        <p:nvSpPr>
          <p:cNvPr id="1323" name="Google Shape;1323;p31"/>
          <p:cNvSpPr txBox="1"/>
          <p:nvPr>
            <p:ph idx="2" type="title"/>
          </p:nvPr>
        </p:nvSpPr>
        <p:spPr>
          <a:xfrm>
            <a:off x="491388" y="1698338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324" name="Google Shape;1324;p31"/>
          <p:cNvSpPr txBox="1"/>
          <p:nvPr>
            <p:ph idx="1" type="subTitle"/>
          </p:nvPr>
        </p:nvSpPr>
        <p:spPr>
          <a:xfrm>
            <a:off x="1215300" y="2142702"/>
            <a:ext cx="29061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 </a:t>
            </a:r>
            <a:r>
              <a:rPr lang="es"/>
              <a:t>Breve abordagem sobre a biografia de Albert Bandura</a:t>
            </a:r>
            <a:endParaRPr/>
          </a:p>
        </p:txBody>
      </p:sp>
      <p:sp>
        <p:nvSpPr>
          <p:cNvPr id="1325" name="Google Shape;1325;p31"/>
          <p:cNvSpPr txBox="1"/>
          <p:nvPr>
            <p:ph idx="3" type="title"/>
          </p:nvPr>
        </p:nvSpPr>
        <p:spPr>
          <a:xfrm>
            <a:off x="5025300" y="1838275"/>
            <a:ext cx="38901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Experiência do boneco Bobo</a:t>
            </a:r>
            <a:endParaRPr/>
          </a:p>
        </p:txBody>
      </p:sp>
      <p:sp>
        <p:nvSpPr>
          <p:cNvPr id="1326" name="Google Shape;1326;p31"/>
          <p:cNvSpPr txBox="1"/>
          <p:nvPr>
            <p:ph idx="4" type="title"/>
          </p:nvPr>
        </p:nvSpPr>
        <p:spPr>
          <a:xfrm>
            <a:off x="4301388" y="1678175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327" name="Google Shape;1327;p31"/>
          <p:cNvSpPr txBox="1"/>
          <p:nvPr>
            <p:ph idx="5" type="subTitle"/>
          </p:nvPr>
        </p:nvSpPr>
        <p:spPr>
          <a:xfrm>
            <a:off x="5025300" y="2479400"/>
            <a:ext cx="38241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 </a:t>
            </a:r>
            <a:r>
              <a:rPr lang="es"/>
              <a:t>Explicação da experiência do boneco Bobo, como introdução à teoria da aprendizagem social</a:t>
            </a:r>
            <a:endParaRPr/>
          </a:p>
        </p:txBody>
      </p:sp>
      <p:sp>
        <p:nvSpPr>
          <p:cNvPr id="1328" name="Google Shape;1328;p31"/>
          <p:cNvSpPr txBox="1"/>
          <p:nvPr>
            <p:ph idx="6" type="title"/>
          </p:nvPr>
        </p:nvSpPr>
        <p:spPr>
          <a:xfrm>
            <a:off x="3120300" y="3384975"/>
            <a:ext cx="40929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Teoria da aprendizagem social</a:t>
            </a:r>
            <a:endParaRPr/>
          </a:p>
        </p:txBody>
      </p:sp>
      <p:sp>
        <p:nvSpPr>
          <p:cNvPr id="1329" name="Google Shape;1329;p31"/>
          <p:cNvSpPr txBox="1"/>
          <p:nvPr>
            <p:ph idx="7" type="title"/>
          </p:nvPr>
        </p:nvSpPr>
        <p:spPr>
          <a:xfrm>
            <a:off x="2396400" y="3303363"/>
            <a:ext cx="7398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30" name="Google Shape;1330;p31"/>
          <p:cNvSpPr txBox="1"/>
          <p:nvPr>
            <p:ph idx="8" type="subTitle"/>
          </p:nvPr>
        </p:nvSpPr>
        <p:spPr>
          <a:xfrm>
            <a:off x="3120300" y="3927775"/>
            <a:ext cx="35475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 Aprendizagem por observação e imitação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 Conceitos da teoria</a:t>
            </a:r>
            <a:endParaRPr/>
          </a:p>
        </p:txBody>
      </p:sp>
      <p:sp>
        <p:nvSpPr>
          <p:cNvPr id="1331" name="Google Shape;1331;p31"/>
          <p:cNvSpPr txBox="1"/>
          <p:nvPr>
            <p:ph idx="21" type="title"/>
          </p:nvPr>
        </p:nvSpPr>
        <p:spPr>
          <a:xfrm>
            <a:off x="720000" y="761525"/>
            <a:ext cx="77040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Temas a </a:t>
            </a:r>
            <a:r>
              <a:rPr lang="es">
                <a:solidFill>
                  <a:schemeClr val="lt2"/>
                </a:solidFill>
              </a:rPr>
              <a:t>abordar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49"/>
          <p:cNvSpPr txBox="1"/>
          <p:nvPr>
            <p:ph type="title"/>
          </p:nvPr>
        </p:nvSpPr>
        <p:spPr>
          <a:xfrm>
            <a:off x="720000" y="535000"/>
            <a:ext cx="77040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Webgrafia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868" name="Google Shape;1868;p49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869" name="Google Shape;1869;p49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5" name="Google Shape;1875;p49"/>
          <p:cNvSpPr txBox="1"/>
          <p:nvPr/>
        </p:nvSpPr>
        <p:spPr>
          <a:xfrm>
            <a:off x="297450" y="1041100"/>
            <a:ext cx="8589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“Albert Bandura” disponível em </a:t>
            </a:r>
            <a:r>
              <a:rPr lang="es" sz="1600" u="sng">
                <a:solidFill>
                  <a:schemeClr val="hlink"/>
                </a:solidFill>
                <a:hlinkClick r:id="rId3"/>
              </a:rPr>
              <a:t>https://pt.wikipedia.org/wiki/Albert_Bandura</a:t>
            </a:r>
            <a:r>
              <a:rPr lang="es" sz="1600"/>
              <a:t> (consultado a 15 de maio de 2022).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" sz="1600"/>
              <a:t>Recursos disponibilizados pela professora.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1600">
                <a:solidFill>
                  <a:srgbClr val="141C2D"/>
                </a:solidFill>
              </a:rPr>
              <a:t>Livro - MONTEIRO, Manuela Matos; FERREIRA, Pedro Tavares; MORENO, Cândida (2020), PSI para SI Parte 2 , Porto Editora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50"/>
          <p:cNvSpPr txBox="1"/>
          <p:nvPr>
            <p:ph type="title"/>
          </p:nvPr>
        </p:nvSpPr>
        <p:spPr>
          <a:xfrm>
            <a:off x="1101000" y="1595613"/>
            <a:ext cx="32319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Kahoot</a:t>
            </a:r>
            <a:endParaRPr/>
          </a:p>
        </p:txBody>
      </p:sp>
      <p:sp>
        <p:nvSpPr>
          <p:cNvPr id="1881" name="Google Shape;1881;p50"/>
          <p:cNvSpPr txBox="1"/>
          <p:nvPr>
            <p:ph idx="1" type="subTitle"/>
          </p:nvPr>
        </p:nvSpPr>
        <p:spPr>
          <a:xfrm>
            <a:off x="720000" y="1736500"/>
            <a:ext cx="32319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Para jogar o Kahoot </a:t>
            </a:r>
            <a:r>
              <a:rPr lang="e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clique aqui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50"/>
          <p:cNvSpPr/>
          <p:nvPr/>
        </p:nvSpPr>
        <p:spPr>
          <a:xfrm>
            <a:off x="5697035" y="3472344"/>
            <a:ext cx="1375768" cy="429021"/>
          </a:xfrm>
          <a:custGeom>
            <a:rect b="b" l="l" r="r" t="t"/>
            <a:pathLst>
              <a:path extrusionOk="0" h="20036" w="55441">
                <a:moveTo>
                  <a:pt x="0" y="20035"/>
                </a:moveTo>
                <a:lnTo>
                  <a:pt x="0" y="17982"/>
                </a:lnTo>
                <a:lnTo>
                  <a:pt x="6526" y="17184"/>
                </a:lnTo>
                <a:lnTo>
                  <a:pt x="11030" y="1"/>
                </a:lnTo>
                <a:lnTo>
                  <a:pt x="44410" y="1"/>
                </a:lnTo>
                <a:lnTo>
                  <a:pt x="48911" y="17184"/>
                </a:lnTo>
                <a:lnTo>
                  <a:pt x="55441" y="17982"/>
                </a:lnTo>
                <a:lnTo>
                  <a:pt x="55441" y="200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50"/>
          <p:cNvSpPr/>
          <p:nvPr/>
        </p:nvSpPr>
        <p:spPr>
          <a:xfrm>
            <a:off x="4332915" y="1020300"/>
            <a:ext cx="4104128" cy="2144783"/>
          </a:xfrm>
          <a:custGeom>
            <a:rect b="b" l="l" r="r" t="t"/>
            <a:pathLst>
              <a:path extrusionOk="0" h="100165" w="165389">
                <a:moveTo>
                  <a:pt x="1" y="100165"/>
                </a:moveTo>
                <a:lnTo>
                  <a:pt x="1" y="3726"/>
                </a:lnTo>
                <a:cubicBezTo>
                  <a:pt x="1" y="1669"/>
                  <a:pt x="1670" y="0"/>
                  <a:pt x="3728" y="0"/>
                </a:cubicBezTo>
                <a:lnTo>
                  <a:pt x="161661" y="0"/>
                </a:lnTo>
                <a:cubicBezTo>
                  <a:pt x="163721" y="0"/>
                  <a:pt x="165388" y="1669"/>
                  <a:pt x="165388" y="3726"/>
                </a:cubicBezTo>
                <a:lnTo>
                  <a:pt x="165388" y="10016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50"/>
          <p:cNvSpPr/>
          <p:nvPr/>
        </p:nvSpPr>
        <p:spPr>
          <a:xfrm>
            <a:off x="4332900" y="3086019"/>
            <a:ext cx="4104128" cy="398033"/>
          </a:xfrm>
          <a:custGeom>
            <a:rect b="b" l="l" r="r" t="t"/>
            <a:pathLst>
              <a:path extrusionOk="0" h="14909" w="165389">
                <a:moveTo>
                  <a:pt x="161661" y="14908"/>
                </a:moveTo>
                <a:lnTo>
                  <a:pt x="3728" y="14908"/>
                </a:lnTo>
                <a:cubicBezTo>
                  <a:pt x="1670" y="14908"/>
                  <a:pt x="1" y="13241"/>
                  <a:pt x="1" y="11182"/>
                </a:cubicBezTo>
                <a:lnTo>
                  <a:pt x="1" y="1"/>
                </a:lnTo>
                <a:lnTo>
                  <a:pt x="165388" y="1"/>
                </a:lnTo>
                <a:lnTo>
                  <a:pt x="165388" y="11182"/>
                </a:lnTo>
                <a:cubicBezTo>
                  <a:pt x="165388" y="13241"/>
                  <a:pt x="163719" y="14908"/>
                  <a:pt x="161661" y="1490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50"/>
          <p:cNvSpPr/>
          <p:nvPr/>
        </p:nvSpPr>
        <p:spPr>
          <a:xfrm rot="-5400000">
            <a:off x="7886088" y="4092693"/>
            <a:ext cx="122936" cy="122470"/>
          </a:xfrm>
          <a:custGeom>
            <a:rect b="b" l="l" r="r" t="t"/>
            <a:pathLst>
              <a:path extrusionOk="0" h="4724" w="4742">
                <a:moveTo>
                  <a:pt x="4741" y="2353"/>
                </a:moveTo>
                <a:cubicBezTo>
                  <a:pt x="4741" y="3661"/>
                  <a:pt x="3679" y="4723"/>
                  <a:pt x="2371" y="4723"/>
                </a:cubicBezTo>
                <a:cubicBezTo>
                  <a:pt x="1062" y="4723"/>
                  <a:pt x="1" y="3661"/>
                  <a:pt x="1" y="2353"/>
                </a:cubicBezTo>
                <a:cubicBezTo>
                  <a:pt x="11" y="1050"/>
                  <a:pt x="1068" y="0"/>
                  <a:pt x="2371" y="0"/>
                </a:cubicBezTo>
                <a:cubicBezTo>
                  <a:pt x="3673" y="0"/>
                  <a:pt x="4731" y="1050"/>
                  <a:pt x="4741" y="2353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6" name="Google Shape;1886;p50"/>
          <p:cNvGrpSpPr/>
          <p:nvPr/>
        </p:nvGrpSpPr>
        <p:grpSpPr>
          <a:xfrm>
            <a:off x="6095282" y="3680522"/>
            <a:ext cx="1264422" cy="1165661"/>
            <a:chOff x="2672525" y="4916125"/>
            <a:chExt cx="539475" cy="576375"/>
          </a:xfrm>
        </p:grpSpPr>
        <p:sp>
          <p:nvSpPr>
            <p:cNvPr id="1887" name="Google Shape;1887;p50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50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50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50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50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50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50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50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50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50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50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50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50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50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50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50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50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13" name="Google Shape;191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925" y="1229250"/>
            <a:ext cx="3462283" cy="193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2"/>
          <p:cNvSpPr/>
          <p:nvPr/>
        </p:nvSpPr>
        <p:spPr>
          <a:xfrm rot="5400000">
            <a:off x="3544753" y="904822"/>
            <a:ext cx="1945695" cy="1995450"/>
          </a:xfrm>
          <a:custGeom>
            <a:rect b="b" l="l" r="r" t="t"/>
            <a:pathLst>
              <a:path extrusionOk="0" h="27379" w="26217">
                <a:moveTo>
                  <a:pt x="12010" y="0"/>
                </a:moveTo>
                <a:cubicBezTo>
                  <a:pt x="11601" y="0"/>
                  <a:pt x="11122" y="106"/>
                  <a:pt x="10292" y="317"/>
                </a:cubicBezTo>
                <a:cubicBezTo>
                  <a:pt x="7730" y="1558"/>
                  <a:pt x="4144" y="4126"/>
                  <a:pt x="2438" y="6445"/>
                </a:cubicBezTo>
                <a:cubicBezTo>
                  <a:pt x="1000" y="8399"/>
                  <a:pt x="766" y="10985"/>
                  <a:pt x="525" y="13332"/>
                </a:cubicBezTo>
                <a:cubicBezTo>
                  <a:pt x="0" y="18425"/>
                  <a:pt x="541" y="23476"/>
                  <a:pt x="5552" y="26202"/>
                </a:cubicBezTo>
                <a:cubicBezTo>
                  <a:pt x="7033" y="27008"/>
                  <a:pt x="8898" y="27378"/>
                  <a:pt x="10877" y="27378"/>
                </a:cubicBezTo>
                <a:cubicBezTo>
                  <a:pt x="15808" y="27378"/>
                  <a:pt x="21445" y="25081"/>
                  <a:pt x="23618" y="21515"/>
                </a:cubicBezTo>
                <a:cubicBezTo>
                  <a:pt x="26216" y="17248"/>
                  <a:pt x="24885" y="10700"/>
                  <a:pt x="22886" y="6395"/>
                </a:cubicBezTo>
                <a:cubicBezTo>
                  <a:pt x="21720" y="3884"/>
                  <a:pt x="18539" y="2566"/>
                  <a:pt x="16143" y="1433"/>
                </a:cubicBezTo>
                <a:cubicBezTo>
                  <a:pt x="15483" y="1120"/>
                  <a:pt x="14712" y="860"/>
                  <a:pt x="14010" y="588"/>
                </a:cubicBezTo>
                <a:cubicBezTo>
                  <a:pt x="12996" y="196"/>
                  <a:pt x="12567" y="0"/>
                  <a:pt x="12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32"/>
          <p:cNvSpPr txBox="1"/>
          <p:nvPr>
            <p:ph type="title"/>
          </p:nvPr>
        </p:nvSpPr>
        <p:spPr>
          <a:xfrm>
            <a:off x="1801375" y="2995975"/>
            <a:ext cx="5421900" cy="7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Albert </a:t>
            </a:r>
            <a:r>
              <a:rPr lang="es">
                <a:solidFill>
                  <a:schemeClr val="lt2"/>
                </a:solidFill>
              </a:rPr>
              <a:t>Bandura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338" name="Google Shape;1338;p32"/>
          <p:cNvSpPr txBox="1"/>
          <p:nvPr>
            <p:ph idx="2" type="title"/>
          </p:nvPr>
        </p:nvSpPr>
        <p:spPr>
          <a:xfrm>
            <a:off x="3160475" y="844625"/>
            <a:ext cx="2541000" cy="20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01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9" name="Google Shape;1339;p32"/>
          <p:cNvSpPr/>
          <p:nvPr/>
        </p:nvSpPr>
        <p:spPr>
          <a:xfrm rot="10800000">
            <a:off x="-1073497" y="-923783"/>
            <a:ext cx="4031466" cy="2574661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32"/>
          <p:cNvSpPr/>
          <p:nvPr/>
        </p:nvSpPr>
        <p:spPr>
          <a:xfrm rot="-825390">
            <a:off x="-883443" y="91232"/>
            <a:ext cx="3651369" cy="134284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1" name="Google Shape;1341;p32"/>
          <p:cNvGrpSpPr/>
          <p:nvPr/>
        </p:nvGrpSpPr>
        <p:grpSpPr>
          <a:xfrm>
            <a:off x="6494202" y="1848946"/>
            <a:ext cx="927681" cy="991134"/>
            <a:chOff x="2672525" y="4916125"/>
            <a:chExt cx="539475" cy="576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32"/>
          <p:cNvGrpSpPr/>
          <p:nvPr/>
        </p:nvGrpSpPr>
        <p:grpSpPr>
          <a:xfrm rot="-5400000">
            <a:off x="8070755" y="358157"/>
            <a:ext cx="1673735" cy="957438"/>
            <a:chOff x="3359550" y="4109075"/>
            <a:chExt cx="886700" cy="507225"/>
          </a:xfrm>
        </p:grpSpPr>
        <p:sp>
          <p:nvSpPr>
            <p:cNvPr id="1369" name="Google Shape;1369;p32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32"/>
          <p:cNvGrpSpPr/>
          <p:nvPr/>
        </p:nvGrpSpPr>
        <p:grpSpPr>
          <a:xfrm>
            <a:off x="478414" y="3910021"/>
            <a:ext cx="927681" cy="991134"/>
            <a:chOff x="2672525" y="4916125"/>
            <a:chExt cx="539475" cy="576375"/>
          </a:xfrm>
        </p:grpSpPr>
        <p:sp>
          <p:nvSpPr>
            <p:cNvPr id="1381" name="Google Shape;1381;p32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33"/>
          <p:cNvSpPr/>
          <p:nvPr/>
        </p:nvSpPr>
        <p:spPr>
          <a:xfrm>
            <a:off x="-606375" y="905625"/>
            <a:ext cx="3529500" cy="40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2" name="Google Shape;1412;p33"/>
          <p:cNvPicPr preferRelativeResize="0"/>
          <p:nvPr/>
        </p:nvPicPr>
        <p:blipFill rotWithShape="1">
          <a:blip r:embed="rId3">
            <a:alphaModFix/>
          </a:blip>
          <a:srcRect b="2799" l="6737" r="-3122" t="-2800"/>
          <a:stretch/>
        </p:blipFill>
        <p:spPr>
          <a:xfrm>
            <a:off x="-704850" y="990600"/>
            <a:ext cx="3829048" cy="39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33"/>
          <p:cNvSpPr/>
          <p:nvPr/>
        </p:nvSpPr>
        <p:spPr>
          <a:xfrm>
            <a:off x="-898840" y="725499"/>
            <a:ext cx="4144292" cy="4418017"/>
          </a:xfrm>
          <a:custGeom>
            <a:rect b="b" l="l" r="r" t="t"/>
            <a:pathLst>
              <a:path extrusionOk="0" h="49115" w="46072">
                <a:moveTo>
                  <a:pt x="22353" y="4015"/>
                </a:moveTo>
                <a:cubicBezTo>
                  <a:pt x="23200" y="4015"/>
                  <a:pt x="23852" y="4313"/>
                  <a:pt x="25394" y="4910"/>
                </a:cubicBezTo>
                <a:cubicBezTo>
                  <a:pt x="26463" y="5322"/>
                  <a:pt x="27633" y="5718"/>
                  <a:pt x="28637" y="6193"/>
                </a:cubicBezTo>
                <a:cubicBezTo>
                  <a:pt x="32279" y="7916"/>
                  <a:pt x="37115" y="9920"/>
                  <a:pt x="38888" y="13736"/>
                </a:cubicBezTo>
                <a:cubicBezTo>
                  <a:pt x="41926" y="20282"/>
                  <a:pt x="43951" y="30237"/>
                  <a:pt x="40000" y="36722"/>
                </a:cubicBezTo>
                <a:cubicBezTo>
                  <a:pt x="36698" y="42145"/>
                  <a:pt x="28127" y="45637"/>
                  <a:pt x="20631" y="45637"/>
                </a:cubicBezTo>
                <a:cubicBezTo>
                  <a:pt x="17623" y="45637"/>
                  <a:pt x="14789" y="45075"/>
                  <a:pt x="12536" y="43850"/>
                </a:cubicBezTo>
                <a:cubicBezTo>
                  <a:pt x="4918" y="39704"/>
                  <a:pt x="4096" y="32026"/>
                  <a:pt x="4893" y="24284"/>
                </a:cubicBezTo>
                <a:cubicBezTo>
                  <a:pt x="5260" y="20715"/>
                  <a:pt x="5615" y="16784"/>
                  <a:pt x="7801" y="13813"/>
                </a:cubicBezTo>
                <a:cubicBezTo>
                  <a:pt x="10396" y="10287"/>
                  <a:pt x="15847" y="6383"/>
                  <a:pt x="19742" y="4496"/>
                </a:cubicBezTo>
                <a:cubicBezTo>
                  <a:pt x="21004" y="4176"/>
                  <a:pt x="21731" y="4015"/>
                  <a:pt x="22353" y="4015"/>
                </a:cubicBezTo>
                <a:close/>
                <a:moveTo>
                  <a:pt x="0" y="0"/>
                </a:moveTo>
                <a:lnTo>
                  <a:pt x="0" y="49114"/>
                </a:lnTo>
                <a:lnTo>
                  <a:pt x="46072" y="49114"/>
                </a:lnTo>
                <a:lnTo>
                  <a:pt x="460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33"/>
          <p:cNvSpPr txBox="1"/>
          <p:nvPr>
            <p:ph type="title"/>
          </p:nvPr>
        </p:nvSpPr>
        <p:spPr>
          <a:xfrm>
            <a:off x="3006000" y="781450"/>
            <a:ext cx="5144100" cy="6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Albert </a:t>
            </a:r>
            <a:r>
              <a:rPr lang="es">
                <a:solidFill>
                  <a:schemeClr val="lt2"/>
                </a:solidFill>
              </a:rPr>
              <a:t>Bandura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415" name="Google Shape;1415;p33"/>
          <p:cNvGrpSpPr/>
          <p:nvPr/>
        </p:nvGrpSpPr>
        <p:grpSpPr>
          <a:xfrm>
            <a:off x="1428760" y="4164566"/>
            <a:ext cx="1457927" cy="679590"/>
            <a:chOff x="1989538" y="505800"/>
            <a:chExt cx="1010975" cy="471250"/>
          </a:xfrm>
        </p:grpSpPr>
        <p:sp>
          <p:nvSpPr>
            <p:cNvPr id="1416" name="Google Shape;1416;p33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2" name="Google Shape;1422;p33"/>
          <p:cNvGrpSpPr/>
          <p:nvPr/>
        </p:nvGrpSpPr>
        <p:grpSpPr>
          <a:xfrm flipH="1" rot="7913029">
            <a:off x="-883969" y="-358536"/>
            <a:ext cx="2414039" cy="1380919"/>
            <a:chOff x="3359550" y="4109075"/>
            <a:chExt cx="886700" cy="507225"/>
          </a:xfrm>
        </p:grpSpPr>
        <p:sp>
          <p:nvSpPr>
            <p:cNvPr id="1423" name="Google Shape;1423;p33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4" name="Google Shape;1434;p33"/>
          <p:cNvSpPr txBox="1"/>
          <p:nvPr/>
        </p:nvSpPr>
        <p:spPr>
          <a:xfrm>
            <a:off x="3681000" y="1509775"/>
            <a:ext cx="46977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</a:rPr>
              <a:t>Albert Bandura nasceu no dia 4 de dezembro de 1925 no Canadá e faleceu a 26 de julho de 2021 na Califórnia.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2"/>
                </a:solidFill>
              </a:rPr>
              <a:t>Foi um psicólogo canadiano que desenvolveu a teoria da aprendizagem social.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600">
                <a:solidFill>
                  <a:schemeClr val="dk2"/>
                </a:solidFill>
              </a:rPr>
              <a:t>Interessou-se pelo estudo de diversos temas entre eles a violência na adolescência e estudou os efeitos dos meios de comunicação social </a:t>
            </a:r>
            <a:r>
              <a:rPr lang="es">
                <a:solidFill>
                  <a:schemeClr val="dk2"/>
                </a:solidFill>
              </a:rPr>
              <a:t>na </a:t>
            </a:r>
            <a:r>
              <a:rPr lang="es" sz="1600">
                <a:solidFill>
                  <a:schemeClr val="dk2"/>
                </a:solidFill>
              </a:rPr>
              <a:t>aquisição de comportamentos violentos, entre outros. 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34"/>
          <p:cNvSpPr/>
          <p:nvPr/>
        </p:nvSpPr>
        <p:spPr>
          <a:xfrm rot="5400000">
            <a:off x="3544753" y="904822"/>
            <a:ext cx="1945695" cy="1995450"/>
          </a:xfrm>
          <a:custGeom>
            <a:rect b="b" l="l" r="r" t="t"/>
            <a:pathLst>
              <a:path extrusionOk="0" h="27379" w="26217">
                <a:moveTo>
                  <a:pt x="12010" y="0"/>
                </a:moveTo>
                <a:cubicBezTo>
                  <a:pt x="11601" y="0"/>
                  <a:pt x="11122" y="106"/>
                  <a:pt x="10292" y="317"/>
                </a:cubicBezTo>
                <a:cubicBezTo>
                  <a:pt x="7730" y="1558"/>
                  <a:pt x="4144" y="4126"/>
                  <a:pt x="2438" y="6445"/>
                </a:cubicBezTo>
                <a:cubicBezTo>
                  <a:pt x="1000" y="8399"/>
                  <a:pt x="766" y="10985"/>
                  <a:pt x="525" y="13332"/>
                </a:cubicBezTo>
                <a:cubicBezTo>
                  <a:pt x="0" y="18425"/>
                  <a:pt x="541" y="23476"/>
                  <a:pt x="5552" y="26202"/>
                </a:cubicBezTo>
                <a:cubicBezTo>
                  <a:pt x="7033" y="27008"/>
                  <a:pt x="8898" y="27378"/>
                  <a:pt x="10877" y="27378"/>
                </a:cubicBezTo>
                <a:cubicBezTo>
                  <a:pt x="15808" y="27378"/>
                  <a:pt x="21445" y="25081"/>
                  <a:pt x="23618" y="21515"/>
                </a:cubicBezTo>
                <a:cubicBezTo>
                  <a:pt x="26216" y="17248"/>
                  <a:pt x="24885" y="10700"/>
                  <a:pt x="22886" y="6395"/>
                </a:cubicBezTo>
                <a:cubicBezTo>
                  <a:pt x="21720" y="3884"/>
                  <a:pt x="18539" y="2566"/>
                  <a:pt x="16143" y="1433"/>
                </a:cubicBezTo>
                <a:cubicBezTo>
                  <a:pt x="15483" y="1120"/>
                  <a:pt x="14712" y="860"/>
                  <a:pt x="14010" y="588"/>
                </a:cubicBezTo>
                <a:cubicBezTo>
                  <a:pt x="12996" y="196"/>
                  <a:pt x="12567" y="0"/>
                  <a:pt x="12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34"/>
          <p:cNvSpPr txBox="1"/>
          <p:nvPr>
            <p:ph type="title"/>
          </p:nvPr>
        </p:nvSpPr>
        <p:spPr>
          <a:xfrm>
            <a:off x="578850" y="3300775"/>
            <a:ext cx="8291400" cy="7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Experiência do </a:t>
            </a:r>
            <a:r>
              <a:rPr lang="es">
                <a:solidFill>
                  <a:schemeClr val="lt2"/>
                </a:solidFill>
              </a:rPr>
              <a:t>Boneco Bobo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441" name="Google Shape;1441;p34"/>
          <p:cNvSpPr txBox="1"/>
          <p:nvPr>
            <p:ph idx="2" type="title"/>
          </p:nvPr>
        </p:nvSpPr>
        <p:spPr>
          <a:xfrm>
            <a:off x="3160475" y="844625"/>
            <a:ext cx="2541000" cy="20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02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2" name="Google Shape;1442;p34"/>
          <p:cNvSpPr/>
          <p:nvPr/>
        </p:nvSpPr>
        <p:spPr>
          <a:xfrm rot="10800000">
            <a:off x="-1073497" y="-923783"/>
            <a:ext cx="4031466" cy="2574661"/>
          </a:xfrm>
          <a:custGeom>
            <a:rect b="b" l="l" r="r" t="t"/>
            <a:pathLst>
              <a:path extrusionOk="0" h="79044" w="123769">
                <a:moveTo>
                  <a:pt x="77815" y="1"/>
                </a:moveTo>
                <a:cubicBezTo>
                  <a:pt x="72905" y="1"/>
                  <a:pt x="67702" y="1299"/>
                  <a:pt x="62458" y="4661"/>
                </a:cubicBezTo>
                <a:cubicBezTo>
                  <a:pt x="39448" y="19415"/>
                  <a:pt x="33485" y="33481"/>
                  <a:pt x="33485" y="33481"/>
                </a:cubicBezTo>
                <a:cubicBezTo>
                  <a:pt x="33485" y="33481"/>
                  <a:pt x="32709" y="42933"/>
                  <a:pt x="22484" y="42933"/>
                </a:cubicBezTo>
                <a:cubicBezTo>
                  <a:pt x="22064" y="42933"/>
                  <a:pt x="21629" y="42917"/>
                  <a:pt x="21177" y="42884"/>
                </a:cubicBezTo>
                <a:cubicBezTo>
                  <a:pt x="19669" y="42773"/>
                  <a:pt x="18217" y="42721"/>
                  <a:pt x="16833" y="42721"/>
                </a:cubicBezTo>
                <a:cubicBezTo>
                  <a:pt x="7687" y="42721"/>
                  <a:pt x="1429" y="45008"/>
                  <a:pt x="765" y="47930"/>
                </a:cubicBezTo>
                <a:cubicBezTo>
                  <a:pt x="1" y="51294"/>
                  <a:pt x="7263" y="60925"/>
                  <a:pt x="15978" y="64748"/>
                </a:cubicBezTo>
                <a:cubicBezTo>
                  <a:pt x="23290" y="67955"/>
                  <a:pt x="33614" y="75358"/>
                  <a:pt x="43565" y="75358"/>
                </a:cubicBezTo>
                <a:cubicBezTo>
                  <a:pt x="45476" y="75358"/>
                  <a:pt x="47373" y="75085"/>
                  <a:pt x="49232" y="74457"/>
                </a:cubicBezTo>
                <a:cubicBezTo>
                  <a:pt x="60776" y="70558"/>
                  <a:pt x="120099" y="79044"/>
                  <a:pt x="121934" y="53587"/>
                </a:cubicBezTo>
                <a:cubicBezTo>
                  <a:pt x="123769" y="28130"/>
                  <a:pt x="107715" y="14905"/>
                  <a:pt x="107715" y="14905"/>
                </a:cubicBezTo>
                <a:cubicBezTo>
                  <a:pt x="107715" y="14905"/>
                  <a:pt x="94452" y="1"/>
                  <a:pt x="778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34"/>
          <p:cNvSpPr/>
          <p:nvPr/>
        </p:nvSpPr>
        <p:spPr>
          <a:xfrm rot="-825390">
            <a:off x="-883443" y="91232"/>
            <a:ext cx="3651369" cy="1342848"/>
          </a:xfrm>
          <a:custGeom>
            <a:rect b="b" l="l" r="r" t="t"/>
            <a:pathLst>
              <a:path extrusionOk="0" fill="none" h="39754" w="108096">
                <a:moveTo>
                  <a:pt x="108096" y="0"/>
                </a:moveTo>
                <a:cubicBezTo>
                  <a:pt x="108096" y="0"/>
                  <a:pt x="94985" y="19915"/>
                  <a:pt x="85697" y="23163"/>
                </a:cubicBezTo>
                <a:cubicBezTo>
                  <a:pt x="74695" y="27012"/>
                  <a:pt x="56189" y="9938"/>
                  <a:pt x="34936" y="24845"/>
                </a:cubicBezTo>
                <a:cubicBezTo>
                  <a:pt x="13685" y="39753"/>
                  <a:pt x="1835" y="32491"/>
                  <a:pt x="0" y="1391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miter lim="74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34"/>
          <p:cNvGrpSpPr/>
          <p:nvPr/>
        </p:nvGrpSpPr>
        <p:grpSpPr>
          <a:xfrm>
            <a:off x="6494202" y="1848946"/>
            <a:ext cx="927681" cy="991134"/>
            <a:chOff x="2672525" y="4916125"/>
            <a:chExt cx="539475" cy="576375"/>
          </a:xfrm>
        </p:grpSpPr>
        <p:sp>
          <p:nvSpPr>
            <p:cNvPr id="1445" name="Google Shape;1445;p34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4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4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1" name="Google Shape;1471;p34"/>
          <p:cNvGrpSpPr/>
          <p:nvPr/>
        </p:nvGrpSpPr>
        <p:grpSpPr>
          <a:xfrm rot="-5400000">
            <a:off x="8070755" y="358157"/>
            <a:ext cx="1673735" cy="957438"/>
            <a:chOff x="3359550" y="4109075"/>
            <a:chExt cx="886700" cy="507225"/>
          </a:xfrm>
        </p:grpSpPr>
        <p:sp>
          <p:nvSpPr>
            <p:cNvPr id="1472" name="Google Shape;1472;p34"/>
            <p:cNvSpPr/>
            <p:nvPr/>
          </p:nvSpPr>
          <p:spPr>
            <a:xfrm>
              <a:off x="3359550" y="4109075"/>
              <a:ext cx="886700" cy="480600"/>
            </a:xfrm>
            <a:custGeom>
              <a:rect b="b" l="l" r="r" t="t"/>
              <a:pathLst>
                <a:path extrusionOk="0" h="19224" w="35468">
                  <a:moveTo>
                    <a:pt x="20736" y="1"/>
                  </a:moveTo>
                  <a:cubicBezTo>
                    <a:pt x="20563" y="1"/>
                    <a:pt x="20393" y="6"/>
                    <a:pt x="20230" y="16"/>
                  </a:cubicBezTo>
                  <a:lnTo>
                    <a:pt x="19641" y="54"/>
                  </a:lnTo>
                  <a:cubicBezTo>
                    <a:pt x="17439" y="191"/>
                    <a:pt x="15162" y="333"/>
                    <a:pt x="13077" y="1042"/>
                  </a:cubicBezTo>
                  <a:cubicBezTo>
                    <a:pt x="11543" y="1564"/>
                    <a:pt x="9574" y="2360"/>
                    <a:pt x="7950" y="3901"/>
                  </a:cubicBezTo>
                  <a:lnTo>
                    <a:pt x="7722" y="4117"/>
                  </a:lnTo>
                  <a:cubicBezTo>
                    <a:pt x="6789" y="5004"/>
                    <a:pt x="5825" y="5921"/>
                    <a:pt x="4824" y="6717"/>
                  </a:cubicBezTo>
                  <a:cubicBezTo>
                    <a:pt x="4652" y="6854"/>
                    <a:pt x="4476" y="6988"/>
                    <a:pt x="4300" y="7122"/>
                  </a:cubicBezTo>
                  <a:cubicBezTo>
                    <a:pt x="3697" y="7582"/>
                    <a:pt x="3073" y="8058"/>
                    <a:pt x="2582" y="8666"/>
                  </a:cubicBezTo>
                  <a:cubicBezTo>
                    <a:pt x="9" y="11845"/>
                    <a:pt x="0" y="16994"/>
                    <a:pt x="59" y="18496"/>
                  </a:cubicBezTo>
                  <a:lnTo>
                    <a:pt x="293" y="18487"/>
                  </a:lnTo>
                  <a:cubicBezTo>
                    <a:pt x="236" y="17005"/>
                    <a:pt x="243" y="11929"/>
                    <a:pt x="2764" y="8813"/>
                  </a:cubicBezTo>
                  <a:cubicBezTo>
                    <a:pt x="3238" y="8228"/>
                    <a:pt x="3850" y="7760"/>
                    <a:pt x="4443" y="7309"/>
                  </a:cubicBezTo>
                  <a:cubicBezTo>
                    <a:pt x="4620" y="7173"/>
                    <a:pt x="4797" y="7039"/>
                    <a:pt x="4970" y="6900"/>
                  </a:cubicBezTo>
                  <a:cubicBezTo>
                    <a:pt x="5979" y="6098"/>
                    <a:pt x="6947" y="5178"/>
                    <a:pt x="7883" y="4288"/>
                  </a:cubicBezTo>
                  <a:lnTo>
                    <a:pt x="8111" y="4072"/>
                  </a:lnTo>
                  <a:cubicBezTo>
                    <a:pt x="9701" y="2561"/>
                    <a:pt x="11641" y="1777"/>
                    <a:pt x="13153" y="1263"/>
                  </a:cubicBezTo>
                  <a:cubicBezTo>
                    <a:pt x="15208" y="564"/>
                    <a:pt x="17469" y="424"/>
                    <a:pt x="19655" y="288"/>
                  </a:cubicBezTo>
                  <a:lnTo>
                    <a:pt x="20244" y="251"/>
                  </a:lnTo>
                  <a:cubicBezTo>
                    <a:pt x="20403" y="241"/>
                    <a:pt x="20568" y="236"/>
                    <a:pt x="20738" y="236"/>
                  </a:cubicBezTo>
                  <a:cubicBezTo>
                    <a:pt x="23073" y="236"/>
                    <a:pt x="26252" y="1185"/>
                    <a:pt x="28078" y="2467"/>
                  </a:cubicBezTo>
                  <a:cubicBezTo>
                    <a:pt x="28582" y="2821"/>
                    <a:pt x="29073" y="3323"/>
                    <a:pt x="29547" y="3807"/>
                  </a:cubicBezTo>
                  <a:cubicBezTo>
                    <a:pt x="29753" y="4017"/>
                    <a:pt x="29955" y="4224"/>
                    <a:pt x="30151" y="4411"/>
                  </a:cubicBezTo>
                  <a:cubicBezTo>
                    <a:pt x="30885" y="5109"/>
                    <a:pt x="31501" y="5922"/>
                    <a:pt x="31975" y="6817"/>
                  </a:cubicBezTo>
                  <a:cubicBezTo>
                    <a:pt x="32470" y="7754"/>
                    <a:pt x="32829" y="8784"/>
                    <a:pt x="33178" y="9781"/>
                  </a:cubicBezTo>
                  <a:cubicBezTo>
                    <a:pt x="33427" y="10494"/>
                    <a:pt x="33685" y="11232"/>
                    <a:pt x="33992" y="11935"/>
                  </a:cubicBezTo>
                  <a:cubicBezTo>
                    <a:pt x="34581" y="13287"/>
                    <a:pt x="35048" y="15071"/>
                    <a:pt x="35211" y="16589"/>
                  </a:cubicBezTo>
                  <a:cubicBezTo>
                    <a:pt x="35231" y="16776"/>
                    <a:pt x="35195" y="17150"/>
                    <a:pt x="35158" y="17545"/>
                  </a:cubicBezTo>
                  <a:cubicBezTo>
                    <a:pt x="35068" y="18491"/>
                    <a:pt x="35030" y="19076"/>
                    <a:pt x="35259" y="19223"/>
                  </a:cubicBezTo>
                  <a:lnTo>
                    <a:pt x="35386" y="19026"/>
                  </a:lnTo>
                  <a:cubicBezTo>
                    <a:pt x="35262" y="18927"/>
                    <a:pt x="35347" y="18043"/>
                    <a:pt x="35392" y="17568"/>
                  </a:cubicBezTo>
                  <a:cubicBezTo>
                    <a:pt x="35431" y="17160"/>
                    <a:pt x="35467" y="16775"/>
                    <a:pt x="35445" y="16563"/>
                  </a:cubicBezTo>
                  <a:cubicBezTo>
                    <a:pt x="35279" y="15023"/>
                    <a:pt x="34805" y="13214"/>
                    <a:pt x="34207" y="11841"/>
                  </a:cubicBezTo>
                  <a:cubicBezTo>
                    <a:pt x="33904" y="11147"/>
                    <a:pt x="33648" y="10413"/>
                    <a:pt x="33400" y="9704"/>
                  </a:cubicBezTo>
                  <a:cubicBezTo>
                    <a:pt x="33049" y="8698"/>
                    <a:pt x="32685" y="7659"/>
                    <a:pt x="32182" y="6707"/>
                  </a:cubicBezTo>
                  <a:cubicBezTo>
                    <a:pt x="31696" y="5790"/>
                    <a:pt x="31066" y="4957"/>
                    <a:pt x="30314" y="4242"/>
                  </a:cubicBezTo>
                  <a:cubicBezTo>
                    <a:pt x="30120" y="4055"/>
                    <a:pt x="29920" y="3852"/>
                    <a:pt x="29715" y="3643"/>
                  </a:cubicBezTo>
                  <a:cubicBezTo>
                    <a:pt x="29234" y="3151"/>
                    <a:pt x="28736" y="2642"/>
                    <a:pt x="28213" y="2275"/>
                  </a:cubicBezTo>
                  <a:cubicBezTo>
                    <a:pt x="26354" y="970"/>
                    <a:pt x="23116" y="1"/>
                    <a:pt x="2073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3762150" y="4489175"/>
              <a:ext cx="102025" cy="58525"/>
            </a:xfrm>
            <a:custGeom>
              <a:rect b="b" l="l" r="r" t="t"/>
              <a:pathLst>
                <a:path extrusionOk="0" h="2341" w="4081">
                  <a:moveTo>
                    <a:pt x="2272" y="1"/>
                  </a:moveTo>
                  <a:cubicBezTo>
                    <a:pt x="2233" y="1"/>
                    <a:pt x="2193" y="2"/>
                    <a:pt x="2153" y="4"/>
                  </a:cubicBezTo>
                  <a:cubicBezTo>
                    <a:pt x="1481" y="40"/>
                    <a:pt x="540" y="462"/>
                    <a:pt x="193" y="1078"/>
                  </a:cubicBezTo>
                  <a:cubicBezTo>
                    <a:pt x="1" y="1420"/>
                    <a:pt x="2" y="1792"/>
                    <a:pt x="196" y="2155"/>
                  </a:cubicBezTo>
                  <a:lnTo>
                    <a:pt x="403" y="2044"/>
                  </a:lnTo>
                  <a:cubicBezTo>
                    <a:pt x="247" y="1752"/>
                    <a:pt x="244" y="1465"/>
                    <a:pt x="398" y="1193"/>
                  </a:cubicBezTo>
                  <a:cubicBezTo>
                    <a:pt x="696" y="663"/>
                    <a:pt x="1552" y="271"/>
                    <a:pt x="2166" y="238"/>
                  </a:cubicBezTo>
                  <a:cubicBezTo>
                    <a:pt x="2199" y="236"/>
                    <a:pt x="2233" y="236"/>
                    <a:pt x="2266" y="236"/>
                  </a:cubicBezTo>
                  <a:cubicBezTo>
                    <a:pt x="2658" y="236"/>
                    <a:pt x="2988" y="363"/>
                    <a:pt x="3248" y="617"/>
                  </a:cubicBezTo>
                  <a:cubicBezTo>
                    <a:pt x="3628" y="986"/>
                    <a:pt x="3843" y="1628"/>
                    <a:pt x="3824" y="2334"/>
                  </a:cubicBezTo>
                  <a:lnTo>
                    <a:pt x="4058" y="2340"/>
                  </a:lnTo>
                  <a:cubicBezTo>
                    <a:pt x="4080" y="1559"/>
                    <a:pt x="3844" y="869"/>
                    <a:pt x="3412" y="448"/>
                  </a:cubicBezTo>
                  <a:cubicBezTo>
                    <a:pt x="3107" y="152"/>
                    <a:pt x="2724" y="1"/>
                    <a:pt x="2272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3721975" y="4459625"/>
              <a:ext cx="188675" cy="84525"/>
            </a:xfrm>
            <a:custGeom>
              <a:rect b="b" l="l" r="r" t="t"/>
              <a:pathLst>
                <a:path extrusionOk="0" h="3381" w="7547">
                  <a:moveTo>
                    <a:pt x="4521" y="0"/>
                  </a:moveTo>
                  <a:cubicBezTo>
                    <a:pt x="4187" y="0"/>
                    <a:pt x="3815" y="55"/>
                    <a:pt x="3391" y="142"/>
                  </a:cubicBezTo>
                  <a:cubicBezTo>
                    <a:pt x="2537" y="318"/>
                    <a:pt x="623" y="1230"/>
                    <a:pt x="163" y="2275"/>
                  </a:cubicBezTo>
                  <a:cubicBezTo>
                    <a:pt x="0" y="2645"/>
                    <a:pt x="21" y="3004"/>
                    <a:pt x="222" y="3342"/>
                  </a:cubicBezTo>
                  <a:lnTo>
                    <a:pt x="424" y="3222"/>
                  </a:lnTo>
                  <a:cubicBezTo>
                    <a:pt x="261" y="2949"/>
                    <a:pt x="246" y="2671"/>
                    <a:pt x="378" y="2369"/>
                  </a:cubicBezTo>
                  <a:cubicBezTo>
                    <a:pt x="814" y="1377"/>
                    <a:pt x="2721" y="519"/>
                    <a:pt x="3439" y="372"/>
                  </a:cubicBezTo>
                  <a:cubicBezTo>
                    <a:pt x="3849" y="287"/>
                    <a:pt x="4202" y="235"/>
                    <a:pt x="4515" y="235"/>
                  </a:cubicBezTo>
                  <a:cubicBezTo>
                    <a:pt x="5154" y="235"/>
                    <a:pt x="5630" y="453"/>
                    <a:pt x="6095" y="1065"/>
                  </a:cubicBezTo>
                  <a:cubicBezTo>
                    <a:pt x="6152" y="1141"/>
                    <a:pt x="6214" y="1218"/>
                    <a:pt x="6277" y="1299"/>
                  </a:cubicBezTo>
                  <a:cubicBezTo>
                    <a:pt x="6732" y="1879"/>
                    <a:pt x="7298" y="2602"/>
                    <a:pt x="7173" y="3341"/>
                  </a:cubicBezTo>
                  <a:lnTo>
                    <a:pt x="7405" y="3380"/>
                  </a:lnTo>
                  <a:cubicBezTo>
                    <a:pt x="7547" y="2539"/>
                    <a:pt x="6945" y="1771"/>
                    <a:pt x="6462" y="1154"/>
                  </a:cubicBezTo>
                  <a:cubicBezTo>
                    <a:pt x="6399" y="1075"/>
                    <a:pt x="6338" y="998"/>
                    <a:pt x="6282" y="923"/>
                  </a:cubicBezTo>
                  <a:cubicBezTo>
                    <a:pt x="5763" y="241"/>
                    <a:pt x="5224" y="0"/>
                    <a:pt x="452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3685525" y="4423900"/>
              <a:ext cx="259000" cy="135775"/>
            </a:xfrm>
            <a:custGeom>
              <a:rect b="b" l="l" r="r" t="t"/>
              <a:pathLst>
                <a:path extrusionOk="0" h="5431" w="10360">
                  <a:moveTo>
                    <a:pt x="6331" y="0"/>
                  </a:moveTo>
                  <a:cubicBezTo>
                    <a:pt x="6268" y="0"/>
                    <a:pt x="6204" y="1"/>
                    <a:pt x="6138" y="3"/>
                  </a:cubicBezTo>
                  <a:cubicBezTo>
                    <a:pt x="2256" y="123"/>
                    <a:pt x="19" y="1982"/>
                    <a:pt x="1" y="5106"/>
                  </a:cubicBezTo>
                  <a:lnTo>
                    <a:pt x="236" y="5108"/>
                  </a:lnTo>
                  <a:cubicBezTo>
                    <a:pt x="261" y="875"/>
                    <a:pt x="4377" y="292"/>
                    <a:pt x="6145" y="237"/>
                  </a:cubicBezTo>
                  <a:cubicBezTo>
                    <a:pt x="6217" y="235"/>
                    <a:pt x="6287" y="233"/>
                    <a:pt x="6355" y="233"/>
                  </a:cubicBezTo>
                  <a:cubicBezTo>
                    <a:pt x="7977" y="233"/>
                    <a:pt x="8621" y="891"/>
                    <a:pt x="9344" y="2226"/>
                  </a:cubicBezTo>
                  <a:cubicBezTo>
                    <a:pt x="9850" y="3160"/>
                    <a:pt x="10121" y="4382"/>
                    <a:pt x="10054" y="5416"/>
                  </a:cubicBezTo>
                  <a:lnTo>
                    <a:pt x="10288" y="5431"/>
                  </a:lnTo>
                  <a:cubicBezTo>
                    <a:pt x="10359" y="4355"/>
                    <a:pt x="10077" y="3085"/>
                    <a:pt x="9550" y="2115"/>
                  </a:cubicBezTo>
                  <a:cubicBezTo>
                    <a:pt x="8794" y="720"/>
                    <a:pt x="8073" y="0"/>
                    <a:pt x="63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3635550" y="4407450"/>
              <a:ext cx="358600" cy="166525"/>
            </a:xfrm>
            <a:custGeom>
              <a:rect b="b" l="l" r="r" t="t"/>
              <a:pathLst>
                <a:path extrusionOk="0" h="6661" w="14344">
                  <a:moveTo>
                    <a:pt x="8360" y="1"/>
                  </a:moveTo>
                  <a:cubicBezTo>
                    <a:pt x="7937" y="1"/>
                    <a:pt x="7488" y="51"/>
                    <a:pt x="7003" y="149"/>
                  </a:cubicBezTo>
                  <a:cubicBezTo>
                    <a:pt x="6746" y="200"/>
                    <a:pt x="6466" y="250"/>
                    <a:pt x="6174" y="302"/>
                  </a:cubicBezTo>
                  <a:cubicBezTo>
                    <a:pt x="4793" y="549"/>
                    <a:pt x="3074" y="855"/>
                    <a:pt x="2046" y="1692"/>
                  </a:cubicBezTo>
                  <a:cubicBezTo>
                    <a:pt x="758" y="2743"/>
                    <a:pt x="1" y="4444"/>
                    <a:pt x="22" y="6241"/>
                  </a:cubicBezTo>
                  <a:lnTo>
                    <a:pt x="257" y="6238"/>
                  </a:lnTo>
                  <a:cubicBezTo>
                    <a:pt x="236" y="4512"/>
                    <a:pt x="961" y="2881"/>
                    <a:pt x="2195" y="1875"/>
                  </a:cubicBezTo>
                  <a:cubicBezTo>
                    <a:pt x="3175" y="1075"/>
                    <a:pt x="4860" y="775"/>
                    <a:pt x="6215" y="533"/>
                  </a:cubicBezTo>
                  <a:cubicBezTo>
                    <a:pt x="6509" y="481"/>
                    <a:pt x="6790" y="431"/>
                    <a:pt x="7049" y="378"/>
                  </a:cubicBezTo>
                  <a:cubicBezTo>
                    <a:pt x="7513" y="285"/>
                    <a:pt x="7942" y="237"/>
                    <a:pt x="8347" y="237"/>
                  </a:cubicBezTo>
                  <a:cubicBezTo>
                    <a:pt x="9681" y="237"/>
                    <a:pt x="10736" y="759"/>
                    <a:pt x="11791" y="1895"/>
                  </a:cubicBezTo>
                  <a:cubicBezTo>
                    <a:pt x="12828" y="3010"/>
                    <a:pt x="13697" y="4791"/>
                    <a:pt x="14114" y="6661"/>
                  </a:cubicBezTo>
                  <a:lnTo>
                    <a:pt x="14344" y="6609"/>
                  </a:lnTo>
                  <a:cubicBezTo>
                    <a:pt x="13918" y="4702"/>
                    <a:pt x="13028" y="2879"/>
                    <a:pt x="11963" y="1735"/>
                  </a:cubicBezTo>
                  <a:cubicBezTo>
                    <a:pt x="10859" y="548"/>
                    <a:pt x="9756" y="1"/>
                    <a:pt x="8360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3599350" y="4361875"/>
              <a:ext cx="426175" cy="212850"/>
            </a:xfrm>
            <a:custGeom>
              <a:rect b="b" l="l" r="r" t="t"/>
              <a:pathLst>
                <a:path extrusionOk="0" h="8514" w="17047">
                  <a:moveTo>
                    <a:pt x="9506" y="1"/>
                  </a:moveTo>
                  <a:cubicBezTo>
                    <a:pt x="8706" y="1"/>
                    <a:pt x="7826" y="164"/>
                    <a:pt x="6931" y="492"/>
                  </a:cubicBezTo>
                  <a:cubicBezTo>
                    <a:pt x="6744" y="560"/>
                    <a:pt x="6554" y="628"/>
                    <a:pt x="6364" y="696"/>
                  </a:cubicBezTo>
                  <a:cubicBezTo>
                    <a:pt x="4696" y="1289"/>
                    <a:pt x="2972" y="1903"/>
                    <a:pt x="2007" y="3451"/>
                  </a:cubicBezTo>
                  <a:lnTo>
                    <a:pt x="1894" y="3632"/>
                  </a:lnTo>
                  <a:cubicBezTo>
                    <a:pt x="1006" y="5051"/>
                    <a:pt x="0" y="6660"/>
                    <a:pt x="45" y="8382"/>
                  </a:cubicBezTo>
                  <a:lnTo>
                    <a:pt x="280" y="8375"/>
                  </a:lnTo>
                  <a:cubicBezTo>
                    <a:pt x="237" y="6724"/>
                    <a:pt x="1222" y="5147"/>
                    <a:pt x="2093" y="3756"/>
                  </a:cubicBezTo>
                  <a:lnTo>
                    <a:pt x="2206" y="3575"/>
                  </a:lnTo>
                  <a:cubicBezTo>
                    <a:pt x="3128" y="2097"/>
                    <a:pt x="4813" y="1496"/>
                    <a:pt x="6442" y="916"/>
                  </a:cubicBezTo>
                  <a:cubicBezTo>
                    <a:pt x="6634" y="848"/>
                    <a:pt x="6824" y="781"/>
                    <a:pt x="7012" y="712"/>
                  </a:cubicBezTo>
                  <a:cubicBezTo>
                    <a:pt x="7882" y="394"/>
                    <a:pt x="8736" y="235"/>
                    <a:pt x="9508" y="235"/>
                  </a:cubicBezTo>
                  <a:cubicBezTo>
                    <a:pt x="10314" y="235"/>
                    <a:pt x="11031" y="408"/>
                    <a:pt x="11585" y="754"/>
                  </a:cubicBezTo>
                  <a:cubicBezTo>
                    <a:pt x="13280" y="1813"/>
                    <a:pt x="14518" y="3589"/>
                    <a:pt x="15258" y="4892"/>
                  </a:cubicBezTo>
                  <a:cubicBezTo>
                    <a:pt x="15386" y="5117"/>
                    <a:pt x="15530" y="5348"/>
                    <a:pt x="15671" y="5571"/>
                  </a:cubicBezTo>
                  <a:cubicBezTo>
                    <a:pt x="15906" y="5946"/>
                    <a:pt x="16149" y="6335"/>
                    <a:pt x="16327" y="6716"/>
                  </a:cubicBezTo>
                  <a:cubicBezTo>
                    <a:pt x="16441" y="6964"/>
                    <a:pt x="16504" y="7276"/>
                    <a:pt x="16565" y="7578"/>
                  </a:cubicBezTo>
                  <a:cubicBezTo>
                    <a:pt x="16632" y="7910"/>
                    <a:pt x="16700" y="8251"/>
                    <a:pt x="16840" y="8513"/>
                  </a:cubicBezTo>
                  <a:lnTo>
                    <a:pt x="17047" y="8403"/>
                  </a:lnTo>
                  <a:cubicBezTo>
                    <a:pt x="16924" y="8171"/>
                    <a:pt x="16861" y="7861"/>
                    <a:pt x="16795" y="7532"/>
                  </a:cubicBezTo>
                  <a:cubicBezTo>
                    <a:pt x="16731" y="7216"/>
                    <a:pt x="16665" y="6890"/>
                    <a:pt x="16539" y="6617"/>
                  </a:cubicBezTo>
                  <a:cubicBezTo>
                    <a:pt x="16356" y="6222"/>
                    <a:pt x="16109" y="5828"/>
                    <a:pt x="15870" y="5447"/>
                  </a:cubicBezTo>
                  <a:cubicBezTo>
                    <a:pt x="15731" y="5226"/>
                    <a:pt x="15587" y="4997"/>
                    <a:pt x="15462" y="4777"/>
                  </a:cubicBezTo>
                  <a:cubicBezTo>
                    <a:pt x="14708" y="3449"/>
                    <a:pt x="13445" y="1640"/>
                    <a:pt x="11709" y="555"/>
                  </a:cubicBezTo>
                  <a:cubicBezTo>
                    <a:pt x="11119" y="186"/>
                    <a:pt x="10358" y="1"/>
                    <a:pt x="9506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3561550" y="4327850"/>
              <a:ext cx="501200" cy="265600"/>
            </a:xfrm>
            <a:custGeom>
              <a:rect b="b" l="l" r="r" t="t"/>
              <a:pathLst>
                <a:path extrusionOk="0" h="10624" w="20048">
                  <a:moveTo>
                    <a:pt x="11631" y="0"/>
                  </a:moveTo>
                  <a:cubicBezTo>
                    <a:pt x="10356" y="0"/>
                    <a:pt x="8940" y="251"/>
                    <a:pt x="7874" y="604"/>
                  </a:cubicBezTo>
                  <a:cubicBezTo>
                    <a:pt x="5553" y="1371"/>
                    <a:pt x="3157" y="2292"/>
                    <a:pt x="1609" y="4357"/>
                  </a:cubicBezTo>
                  <a:cubicBezTo>
                    <a:pt x="1063" y="5085"/>
                    <a:pt x="797" y="5951"/>
                    <a:pt x="571" y="6775"/>
                  </a:cubicBezTo>
                  <a:cubicBezTo>
                    <a:pt x="355" y="7563"/>
                    <a:pt x="0" y="9038"/>
                    <a:pt x="52" y="10063"/>
                  </a:cubicBezTo>
                  <a:lnTo>
                    <a:pt x="286" y="10051"/>
                  </a:lnTo>
                  <a:cubicBezTo>
                    <a:pt x="236" y="9058"/>
                    <a:pt x="585" y="7612"/>
                    <a:pt x="797" y="6837"/>
                  </a:cubicBezTo>
                  <a:cubicBezTo>
                    <a:pt x="1018" y="6035"/>
                    <a:pt x="1276" y="5193"/>
                    <a:pt x="1798" y="4498"/>
                  </a:cubicBezTo>
                  <a:cubicBezTo>
                    <a:pt x="3306" y="2486"/>
                    <a:pt x="5567" y="1613"/>
                    <a:pt x="7948" y="826"/>
                  </a:cubicBezTo>
                  <a:cubicBezTo>
                    <a:pt x="8995" y="480"/>
                    <a:pt x="10383" y="233"/>
                    <a:pt x="11627" y="233"/>
                  </a:cubicBezTo>
                  <a:cubicBezTo>
                    <a:pt x="12274" y="233"/>
                    <a:pt x="12882" y="299"/>
                    <a:pt x="13384" y="453"/>
                  </a:cubicBezTo>
                  <a:cubicBezTo>
                    <a:pt x="14870" y="909"/>
                    <a:pt x="16469" y="2527"/>
                    <a:pt x="18274" y="5402"/>
                  </a:cubicBezTo>
                  <a:cubicBezTo>
                    <a:pt x="18733" y="6133"/>
                    <a:pt x="18904" y="6882"/>
                    <a:pt x="19087" y="7675"/>
                  </a:cubicBezTo>
                  <a:cubicBezTo>
                    <a:pt x="19170" y="8039"/>
                    <a:pt x="19257" y="8415"/>
                    <a:pt x="19374" y="8797"/>
                  </a:cubicBezTo>
                  <a:cubicBezTo>
                    <a:pt x="19418" y="8941"/>
                    <a:pt x="19485" y="9220"/>
                    <a:pt x="19555" y="9517"/>
                  </a:cubicBezTo>
                  <a:cubicBezTo>
                    <a:pt x="19762" y="10390"/>
                    <a:pt x="19815" y="10567"/>
                    <a:pt x="19886" y="10623"/>
                  </a:cubicBezTo>
                  <a:lnTo>
                    <a:pt x="20048" y="10457"/>
                  </a:lnTo>
                  <a:cubicBezTo>
                    <a:pt x="20000" y="10378"/>
                    <a:pt x="19869" y="9826"/>
                    <a:pt x="19782" y="9462"/>
                  </a:cubicBezTo>
                  <a:cubicBezTo>
                    <a:pt x="19711" y="9162"/>
                    <a:pt x="19644" y="8879"/>
                    <a:pt x="19598" y="8728"/>
                  </a:cubicBezTo>
                  <a:cubicBezTo>
                    <a:pt x="19483" y="8354"/>
                    <a:pt x="19398" y="7981"/>
                    <a:pt x="19315" y="7622"/>
                  </a:cubicBezTo>
                  <a:cubicBezTo>
                    <a:pt x="19128" y="6809"/>
                    <a:pt x="18952" y="6041"/>
                    <a:pt x="18472" y="5277"/>
                  </a:cubicBezTo>
                  <a:cubicBezTo>
                    <a:pt x="16637" y="2353"/>
                    <a:pt x="14994" y="702"/>
                    <a:pt x="13452" y="229"/>
                  </a:cubicBezTo>
                  <a:cubicBezTo>
                    <a:pt x="12931" y="69"/>
                    <a:pt x="12300" y="0"/>
                    <a:pt x="11631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3521325" y="4274350"/>
              <a:ext cx="569725" cy="313650"/>
            </a:xfrm>
            <a:custGeom>
              <a:rect b="b" l="l" r="r" t="t"/>
              <a:pathLst>
                <a:path extrusionOk="0" h="12546" w="22789">
                  <a:moveTo>
                    <a:pt x="14279" y="0"/>
                  </a:moveTo>
                  <a:cubicBezTo>
                    <a:pt x="12322" y="0"/>
                    <a:pt x="10071" y="980"/>
                    <a:pt x="8331" y="1736"/>
                  </a:cubicBezTo>
                  <a:cubicBezTo>
                    <a:pt x="8147" y="1817"/>
                    <a:pt x="7967" y="1895"/>
                    <a:pt x="7795" y="1969"/>
                  </a:cubicBezTo>
                  <a:cubicBezTo>
                    <a:pt x="7620" y="2044"/>
                    <a:pt x="7433" y="2122"/>
                    <a:pt x="7240" y="2203"/>
                  </a:cubicBezTo>
                  <a:cubicBezTo>
                    <a:pt x="5377" y="2986"/>
                    <a:pt x="2826" y="4058"/>
                    <a:pt x="1969" y="5835"/>
                  </a:cubicBezTo>
                  <a:cubicBezTo>
                    <a:pt x="1145" y="7543"/>
                    <a:pt x="178" y="10358"/>
                    <a:pt x="0" y="12504"/>
                  </a:cubicBezTo>
                  <a:lnTo>
                    <a:pt x="234" y="12523"/>
                  </a:lnTo>
                  <a:cubicBezTo>
                    <a:pt x="409" y="10408"/>
                    <a:pt x="1365" y="7626"/>
                    <a:pt x="2180" y="5938"/>
                  </a:cubicBezTo>
                  <a:cubicBezTo>
                    <a:pt x="2999" y="4239"/>
                    <a:pt x="5503" y="3188"/>
                    <a:pt x="7331" y="2420"/>
                  </a:cubicBezTo>
                  <a:cubicBezTo>
                    <a:pt x="7525" y="2338"/>
                    <a:pt x="7712" y="2260"/>
                    <a:pt x="7888" y="2184"/>
                  </a:cubicBezTo>
                  <a:cubicBezTo>
                    <a:pt x="8060" y="2110"/>
                    <a:pt x="8240" y="2032"/>
                    <a:pt x="8425" y="1952"/>
                  </a:cubicBezTo>
                  <a:cubicBezTo>
                    <a:pt x="10144" y="1203"/>
                    <a:pt x="12370" y="234"/>
                    <a:pt x="14277" y="234"/>
                  </a:cubicBezTo>
                  <a:cubicBezTo>
                    <a:pt x="14757" y="234"/>
                    <a:pt x="15217" y="296"/>
                    <a:pt x="15643" y="437"/>
                  </a:cubicBezTo>
                  <a:cubicBezTo>
                    <a:pt x="18255" y="1305"/>
                    <a:pt x="20134" y="3489"/>
                    <a:pt x="21227" y="6930"/>
                  </a:cubicBezTo>
                  <a:cubicBezTo>
                    <a:pt x="21536" y="7904"/>
                    <a:pt x="21761" y="8983"/>
                    <a:pt x="21978" y="10027"/>
                  </a:cubicBezTo>
                  <a:cubicBezTo>
                    <a:pt x="22164" y="10919"/>
                    <a:pt x="22340" y="11762"/>
                    <a:pt x="22564" y="12546"/>
                  </a:cubicBezTo>
                  <a:lnTo>
                    <a:pt x="22789" y="12482"/>
                  </a:lnTo>
                  <a:cubicBezTo>
                    <a:pt x="22567" y="11706"/>
                    <a:pt x="22392" y="10867"/>
                    <a:pt x="22207" y="9979"/>
                  </a:cubicBezTo>
                  <a:cubicBezTo>
                    <a:pt x="21989" y="8930"/>
                    <a:pt x="21762" y="7844"/>
                    <a:pt x="21450" y="6860"/>
                  </a:cubicBezTo>
                  <a:cubicBezTo>
                    <a:pt x="20333" y="3343"/>
                    <a:pt x="18404" y="1107"/>
                    <a:pt x="15717" y="214"/>
                  </a:cubicBezTo>
                  <a:cubicBezTo>
                    <a:pt x="15266" y="65"/>
                    <a:pt x="14782" y="0"/>
                    <a:pt x="14279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3470425" y="4243650"/>
              <a:ext cx="646450" cy="357825"/>
            </a:xfrm>
            <a:custGeom>
              <a:rect b="b" l="l" r="r" t="t"/>
              <a:pathLst>
                <a:path extrusionOk="0" h="14313" w="25858">
                  <a:moveTo>
                    <a:pt x="16529" y="1"/>
                  </a:moveTo>
                  <a:cubicBezTo>
                    <a:pt x="15235" y="1"/>
                    <a:pt x="13978" y="313"/>
                    <a:pt x="12757" y="618"/>
                  </a:cubicBezTo>
                  <a:lnTo>
                    <a:pt x="12325" y="725"/>
                  </a:lnTo>
                  <a:cubicBezTo>
                    <a:pt x="9449" y="1431"/>
                    <a:pt x="5511" y="2399"/>
                    <a:pt x="3171" y="5076"/>
                  </a:cubicBezTo>
                  <a:cubicBezTo>
                    <a:pt x="3047" y="5217"/>
                    <a:pt x="2911" y="5362"/>
                    <a:pt x="2773" y="5511"/>
                  </a:cubicBezTo>
                  <a:cubicBezTo>
                    <a:pt x="2319" y="5998"/>
                    <a:pt x="1850" y="6502"/>
                    <a:pt x="1588" y="7064"/>
                  </a:cubicBezTo>
                  <a:cubicBezTo>
                    <a:pt x="1415" y="7434"/>
                    <a:pt x="1357" y="7858"/>
                    <a:pt x="1300" y="8266"/>
                  </a:cubicBezTo>
                  <a:cubicBezTo>
                    <a:pt x="1261" y="8548"/>
                    <a:pt x="1224" y="8813"/>
                    <a:pt x="1153" y="9062"/>
                  </a:cubicBezTo>
                  <a:cubicBezTo>
                    <a:pt x="1060" y="9391"/>
                    <a:pt x="948" y="9744"/>
                    <a:pt x="827" y="10118"/>
                  </a:cubicBezTo>
                  <a:cubicBezTo>
                    <a:pt x="440" y="11325"/>
                    <a:pt x="1" y="12694"/>
                    <a:pt x="57" y="13826"/>
                  </a:cubicBezTo>
                  <a:lnTo>
                    <a:pt x="292" y="13815"/>
                  </a:lnTo>
                  <a:cubicBezTo>
                    <a:pt x="237" y="12725"/>
                    <a:pt x="669" y="11378"/>
                    <a:pt x="1051" y="10189"/>
                  </a:cubicBezTo>
                  <a:cubicBezTo>
                    <a:pt x="1171" y="9814"/>
                    <a:pt x="1285" y="9459"/>
                    <a:pt x="1379" y="9127"/>
                  </a:cubicBezTo>
                  <a:cubicBezTo>
                    <a:pt x="1455" y="8861"/>
                    <a:pt x="1494" y="8575"/>
                    <a:pt x="1532" y="8298"/>
                  </a:cubicBezTo>
                  <a:cubicBezTo>
                    <a:pt x="1586" y="7907"/>
                    <a:pt x="1642" y="7502"/>
                    <a:pt x="1801" y="7164"/>
                  </a:cubicBezTo>
                  <a:cubicBezTo>
                    <a:pt x="2047" y="6635"/>
                    <a:pt x="2504" y="6145"/>
                    <a:pt x="2945" y="5671"/>
                  </a:cubicBezTo>
                  <a:cubicBezTo>
                    <a:pt x="3086" y="5521"/>
                    <a:pt x="3222" y="5373"/>
                    <a:pt x="3347" y="5230"/>
                  </a:cubicBezTo>
                  <a:cubicBezTo>
                    <a:pt x="5640" y="2609"/>
                    <a:pt x="9536" y="1652"/>
                    <a:pt x="12381" y="953"/>
                  </a:cubicBezTo>
                  <a:lnTo>
                    <a:pt x="12814" y="846"/>
                  </a:lnTo>
                  <a:cubicBezTo>
                    <a:pt x="14020" y="545"/>
                    <a:pt x="15263" y="235"/>
                    <a:pt x="16527" y="235"/>
                  </a:cubicBezTo>
                  <a:cubicBezTo>
                    <a:pt x="16649" y="235"/>
                    <a:pt x="16771" y="238"/>
                    <a:pt x="16893" y="244"/>
                  </a:cubicBezTo>
                  <a:cubicBezTo>
                    <a:pt x="18098" y="303"/>
                    <a:pt x="18770" y="815"/>
                    <a:pt x="19699" y="1523"/>
                  </a:cubicBezTo>
                  <a:lnTo>
                    <a:pt x="19743" y="1558"/>
                  </a:lnTo>
                  <a:cubicBezTo>
                    <a:pt x="20713" y="2296"/>
                    <a:pt x="21581" y="2985"/>
                    <a:pt x="22402" y="3955"/>
                  </a:cubicBezTo>
                  <a:cubicBezTo>
                    <a:pt x="23198" y="4896"/>
                    <a:pt x="23586" y="5964"/>
                    <a:pt x="23997" y="7095"/>
                  </a:cubicBezTo>
                  <a:lnTo>
                    <a:pt x="24127" y="7451"/>
                  </a:lnTo>
                  <a:cubicBezTo>
                    <a:pt x="24947" y="9679"/>
                    <a:pt x="25261" y="11825"/>
                    <a:pt x="25594" y="14096"/>
                  </a:cubicBezTo>
                  <a:lnTo>
                    <a:pt x="25625" y="14312"/>
                  </a:lnTo>
                  <a:lnTo>
                    <a:pt x="25858" y="14278"/>
                  </a:lnTo>
                  <a:lnTo>
                    <a:pt x="25826" y="14062"/>
                  </a:lnTo>
                  <a:cubicBezTo>
                    <a:pt x="25491" y="11778"/>
                    <a:pt x="25175" y="9621"/>
                    <a:pt x="24348" y="7370"/>
                  </a:cubicBezTo>
                  <a:lnTo>
                    <a:pt x="24218" y="7015"/>
                  </a:lnTo>
                  <a:cubicBezTo>
                    <a:pt x="23800" y="5864"/>
                    <a:pt x="23405" y="4776"/>
                    <a:pt x="22581" y="3803"/>
                  </a:cubicBezTo>
                  <a:cubicBezTo>
                    <a:pt x="21745" y="2816"/>
                    <a:pt x="20866" y="2117"/>
                    <a:pt x="19885" y="1371"/>
                  </a:cubicBezTo>
                  <a:lnTo>
                    <a:pt x="19841" y="1337"/>
                  </a:lnTo>
                  <a:cubicBezTo>
                    <a:pt x="18878" y="603"/>
                    <a:pt x="18183" y="72"/>
                    <a:pt x="16905" y="10"/>
                  </a:cubicBezTo>
                  <a:cubicBezTo>
                    <a:pt x="16780" y="3"/>
                    <a:pt x="16654" y="1"/>
                    <a:pt x="1652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3422375" y="4203575"/>
              <a:ext cx="743875" cy="402325"/>
            </a:xfrm>
            <a:custGeom>
              <a:rect b="b" l="l" r="r" t="t"/>
              <a:pathLst>
                <a:path extrusionOk="0" h="16093" w="29755">
                  <a:moveTo>
                    <a:pt x="16047" y="1"/>
                  </a:moveTo>
                  <a:cubicBezTo>
                    <a:pt x="14390" y="1"/>
                    <a:pt x="12789" y="313"/>
                    <a:pt x="11100" y="940"/>
                  </a:cubicBezTo>
                  <a:cubicBezTo>
                    <a:pt x="8328" y="1969"/>
                    <a:pt x="5397" y="3837"/>
                    <a:pt x="2849" y="6198"/>
                  </a:cubicBezTo>
                  <a:cubicBezTo>
                    <a:pt x="357" y="8506"/>
                    <a:pt x="79" y="11840"/>
                    <a:pt x="0" y="15342"/>
                  </a:cubicBezTo>
                  <a:lnTo>
                    <a:pt x="234" y="15347"/>
                  </a:lnTo>
                  <a:cubicBezTo>
                    <a:pt x="313" y="11898"/>
                    <a:pt x="584" y="8615"/>
                    <a:pt x="3008" y="6370"/>
                  </a:cubicBezTo>
                  <a:cubicBezTo>
                    <a:pt x="5535" y="4029"/>
                    <a:pt x="8438" y="2179"/>
                    <a:pt x="11181" y="1160"/>
                  </a:cubicBezTo>
                  <a:cubicBezTo>
                    <a:pt x="12843" y="543"/>
                    <a:pt x="14418" y="236"/>
                    <a:pt x="16048" y="236"/>
                  </a:cubicBezTo>
                  <a:cubicBezTo>
                    <a:pt x="17509" y="236"/>
                    <a:pt x="19015" y="482"/>
                    <a:pt x="20668" y="973"/>
                  </a:cubicBezTo>
                  <a:cubicBezTo>
                    <a:pt x="23272" y="1746"/>
                    <a:pt x="25912" y="4172"/>
                    <a:pt x="26809" y="6616"/>
                  </a:cubicBezTo>
                  <a:cubicBezTo>
                    <a:pt x="27453" y="8370"/>
                    <a:pt x="27936" y="10238"/>
                    <a:pt x="28403" y="12045"/>
                  </a:cubicBezTo>
                  <a:cubicBezTo>
                    <a:pt x="28751" y="13389"/>
                    <a:pt x="29111" y="14779"/>
                    <a:pt x="29530" y="16093"/>
                  </a:cubicBezTo>
                  <a:lnTo>
                    <a:pt x="29754" y="16021"/>
                  </a:lnTo>
                  <a:cubicBezTo>
                    <a:pt x="29337" y="14714"/>
                    <a:pt x="28978" y="13328"/>
                    <a:pt x="28631" y="11987"/>
                  </a:cubicBezTo>
                  <a:cubicBezTo>
                    <a:pt x="28162" y="10175"/>
                    <a:pt x="27677" y="8301"/>
                    <a:pt x="27029" y="6535"/>
                  </a:cubicBezTo>
                  <a:cubicBezTo>
                    <a:pt x="26109" y="4028"/>
                    <a:pt x="23403" y="1541"/>
                    <a:pt x="20735" y="749"/>
                  </a:cubicBezTo>
                  <a:cubicBezTo>
                    <a:pt x="19057" y="251"/>
                    <a:pt x="17530" y="1"/>
                    <a:pt x="16047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3389025" y="4149875"/>
              <a:ext cx="810650" cy="466425"/>
            </a:xfrm>
            <a:custGeom>
              <a:rect b="b" l="l" r="r" t="t"/>
              <a:pathLst>
                <a:path extrusionOk="0" h="18657" w="32426">
                  <a:moveTo>
                    <a:pt x="19428" y="1"/>
                  </a:moveTo>
                  <a:cubicBezTo>
                    <a:pt x="18722" y="1"/>
                    <a:pt x="18025" y="92"/>
                    <a:pt x="17346" y="182"/>
                  </a:cubicBezTo>
                  <a:cubicBezTo>
                    <a:pt x="17135" y="210"/>
                    <a:pt x="16925" y="237"/>
                    <a:pt x="16715" y="262"/>
                  </a:cubicBezTo>
                  <a:cubicBezTo>
                    <a:pt x="16276" y="314"/>
                    <a:pt x="15824" y="334"/>
                    <a:pt x="15388" y="353"/>
                  </a:cubicBezTo>
                  <a:cubicBezTo>
                    <a:pt x="14673" y="383"/>
                    <a:pt x="13933" y="415"/>
                    <a:pt x="13222" y="592"/>
                  </a:cubicBezTo>
                  <a:cubicBezTo>
                    <a:pt x="11165" y="1102"/>
                    <a:pt x="9544" y="2299"/>
                    <a:pt x="8361" y="3283"/>
                  </a:cubicBezTo>
                  <a:cubicBezTo>
                    <a:pt x="7718" y="3820"/>
                    <a:pt x="7142" y="4434"/>
                    <a:pt x="6585" y="5028"/>
                  </a:cubicBezTo>
                  <a:cubicBezTo>
                    <a:pt x="5854" y="5807"/>
                    <a:pt x="5099" y="6614"/>
                    <a:pt x="4194" y="7234"/>
                  </a:cubicBezTo>
                  <a:cubicBezTo>
                    <a:pt x="3249" y="7882"/>
                    <a:pt x="2478" y="8507"/>
                    <a:pt x="1786" y="9458"/>
                  </a:cubicBezTo>
                  <a:cubicBezTo>
                    <a:pt x="1217" y="10240"/>
                    <a:pt x="1068" y="11139"/>
                    <a:pt x="923" y="12008"/>
                  </a:cubicBezTo>
                  <a:cubicBezTo>
                    <a:pt x="865" y="12353"/>
                    <a:pt x="806" y="12709"/>
                    <a:pt x="722" y="13056"/>
                  </a:cubicBezTo>
                  <a:cubicBezTo>
                    <a:pt x="583" y="13620"/>
                    <a:pt x="532" y="14272"/>
                    <a:pt x="483" y="14904"/>
                  </a:cubicBezTo>
                  <a:cubicBezTo>
                    <a:pt x="412" y="15816"/>
                    <a:pt x="339" y="16760"/>
                    <a:pt x="1" y="17440"/>
                  </a:cubicBezTo>
                  <a:lnTo>
                    <a:pt x="211" y="17544"/>
                  </a:lnTo>
                  <a:cubicBezTo>
                    <a:pt x="569" y="16823"/>
                    <a:pt x="644" y="15856"/>
                    <a:pt x="717" y="14922"/>
                  </a:cubicBezTo>
                  <a:cubicBezTo>
                    <a:pt x="766" y="14300"/>
                    <a:pt x="816" y="13658"/>
                    <a:pt x="950" y="13112"/>
                  </a:cubicBezTo>
                  <a:cubicBezTo>
                    <a:pt x="1036" y="12757"/>
                    <a:pt x="1096" y="12395"/>
                    <a:pt x="1155" y="12046"/>
                  </a:cubicBezTo>
                  <a:cubicBezTo>
                    <a:pt x="1301" y="11165"/>
                    <a:pt x="1439" y="10333"/>
                    <a:pt x="1976" y="9595"/>
                  </a:cubicBezTo>
                  <a:cubicBezTo>
                    <a:pt x="2651" y="8669"/>
                    <a:pt x="3376" y="8079"/>
                    <a:pt x="4326" y="7428"/>
                  </a:cubicBezTo>
                  <a:cubicBezTo>
                    <a:pt x="5253" y="6792"/>
                    <a:pt x="6017" y="5977"/>
                    <a:pt x="6756" y="5188"/>
                  </a:cubicBezTo>
                  <a:cubicBezTo>
                    <a:pt x="7308" y="4599"/>
                    <a:pt x="7879" y="3990"/>
                    <a:pt x="8511" y="3464"/>
                  </a:cubicBezTo>
                  <a:cubicBezTo>
                    <a:pt x="9675" y="2494"/>
                    <a:pt x="11268" y="1318"/>
                    <a:pt x="13279" y="819"/>
                  </a:cubicBezTo>
                  <a:cubicBezTo>
                    <a:pt x="13967" y="648"/>
                    <a:pt x="14694" y="617"/>
                    <a:pt x="15397" y="587"/>
                  </a:cubicBezTo>
                  <a:cubicBezTo>
                    <a:pt x="15839" y="568"/>
                    <a:pt x="16295" y="549"/>
                    <a:pt x="16743" y="495"/>
                  </a:cubicBezTo>
                  <a:cubicBezTo>
                    <a:pt x="16954" y="470"/>
                    <a:pt x="17165" y="442"/>
                    <a:pt x="17376" y="414"/>
                  </a:cubicBezTo>
                  <a:cubicBezTo>
                    <a:pt x="18047" y="326"/>
                    <a:pt x="18736" y="235"/>
                    <a:pt x="19427" y="235"/>
                  </a:cubicBezTo>
                  <a:cubicBezTo>
                    <a:pt x="19662" y="235"/>
                    <a:pt x="19898" y="246"/>
                    <a:pt x="20133" y="270"/>
                  </a:cubicBezTo>
                  <a:cubicBezTo>
                    <a:pt x="21402" y="403"/>
                    <a:pt x="24559" y="926"/>
                    <a:pt x="26471" y="2907"/>
                  </a:cubicBezTo>
                  <a:cubicBezTo>
                    <a:pt x="26932" y="3384"/>
                    <a:pt x="27762" y="4307"/>
                    <a:pt x="28139" y="5111"/>
                  </a:cubicBezTo>
                  <a:cubicBezTo>
                    <a:pt x="28263" y="5374"/>
                    <a:pt x="28367" y="5643"/>
                    <a:pt x="28468" y="5903"/>
                  </a:cubicBezTo>
                  <a:cubicBezTo>
                    <a:pt x="28661" y="6395"/>
                    <a:pt x="28859" y="6904"/>
                    <a:pt x="29189" y="7392"/>
                  </a:cubicBezTo>
                  <a:cubicBezTo>
                    <a:pt x="30146" y="8807"/>
                    <a:pt x="30572" y="10532"/>
                    <a:pt x="30985" y="12201"/>
                  </a:cubicBezTo>
                  <a:cubicBezTo>
                    <a:pt x="31048" y="12459"/>
                    <a:pt x="31112" y="12715"/>
                    <a:pt x="31177" y="12971"/>
                  </a:cubicBezTo>
                  <a:cubicBezTo>
                    <a:pt x="31226" y="13160"/>
                    <a:pt x="31276" y="13351"/>
                    <a:pt x="31326" y="13542"/>
                  </a:cubicBezTo>
                  <a:cubicBezTo>
                    <a:pt x="31564" y="14450"/>
                    <a:pt x="31811" y="15388"/>
                    <a:pt x="31908" y="16319"/>
                  </a:cubicBezTo>
                  <a:cubicBezTo>
                    <a:pt x="31931" y="16536"/>
                    <a:pt x="31937" y="16769"/>
                    <a:pt x="31943" y="17015"/>
                  </a:cubicBezTo>
                  <a:cubicBezTo>
                    <a:pt x="31957" y="17597"/>
                    <a:pt x="31972" y="18198"/>
                    <a:pt x="32219" y="18656"/>
                  </a:cubicBezTo>
                  <a:lnTo>
                    <a:pt x="32425" y="18546"/>
                  </a:lnTo>
                  <a:cubicBezTo>
                    <a:pt x="32205" y="18136"/>
                    <a:pt x="32191" y="17564"/>
                    <a:pt x="32178" y="17010"/>
                  </a:cubicBezTo>
                  <a:cubicBezTo>
                    <a:pt x="32172" y="16769"/>
                    <a:pt x="32166" y="16521"/>
                    <a:pt x="32142" y="16295"/>
                  </a:cubicBezTo>
                  <a:cubicBezTo>
                    <a:pt x="32042" y="15346"/>
                    <a:pt x="31793" y="14399"/>
                    <a:pt x="31553" y="13483"/>
                  </a:cubicBezTo>
                  <a:cubicBezTo>
                    <a:pt x="31502" y="13292"/>
                    <a:pt x="31453" y="13102"/>
                    <a:pt x="31404" y="12913"/>
                  </a:cubicBezTo>
                  <a:cubicBezTo>
                    <a:pt x="31339" y="12659"/>
                    <a:pt x="31276" y="12402"/>
                    <a:pt x="31212" y="12145"/>
                  </a:cubicBezTo>
                  <a:cubicBezTo>
                    <a:pt x="30795" y="10456"/>
                    <a:pt x="30363" y="8711"/>
                    <a:pt x="29383" y="7261"/>
                  </a:cubicBezTo>
                  <a:cubicBezTo>
                    <a:pt x="29067" y="6794"/>
                    <a:pt x="28883" y="6320"/>
                    <a:pt x="28687" y="5818"/>
                  </a:cubicBezTo>
                  <a:cubicBezTo>
                    <a:pt x="28584" y="5555"/>
                    <a:pt x="28478" y="5282"/>
                    <a:pt x="28352" y="5012"/>
                  </a:cubicBezTo>
                  <a:cubicBezTo>
                    <a:pt x="27960" y="4176"/>
                    <a:pt x="27111" y="3233"/>
                    <a:pt x="26639" y="2744"/>
                  </a:cubicBezTo>
                  <a:cubicBezTo>
                    <a:pt x="24674" y="708"/>
                    <a:pt x="21451" y="172"/>
                    <a:pt x="20157" y="37"/>
                  </a:cubicBezTo>
                  <a:cubicBezTo>
                    <a:pt x="19914" y="12"/>
                    <a:pt x="19670" y="1"/>
                    <a:pt x="19428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3" name="Google Shape;1483;p34"/>
          <p:cNvGrpSpPr/>
          <p:nvPr/>
        </p:nvGrpSpPr>
        <p:grpSpPr>
          <a:xfrm>
            <a:off x="478414" y="3910021"/>
            <a:ext cx="927681" cy="991134"/>
            <a:chOff x="2672525" y="4916125"/>
            <a:chExt cx="539475" cy="576375"/>
          </a:xfrm>
        </p:grpSpPr>
        <p:sp>
          <p:nvSpPr>
            <p:cNvPr id="1484" name="Google Shape;1484;p34"/>
            <p:cNvSpPr/>
            <p:nvPr/>
          </p:nvSpPr>
          <p:spPr>
            <a:xfrm>
              <a:off x="3160625" y="5123325"/>
              <a:ext cx="51375" cy="87625"/>
            </a:xfrm>
            <a:custGeom>
              <a:rect b="b" l="l" r="r" t="t"/>
              <a:pathLst>
                <a:path extrusionOk="0" h="3505" w="2055">
                  <a:moveTo>
                    <a:pt x="1042" y="1"/>
                  </a:moveTo>
                  <a:cubicBezTo>
                    <a:pt x="973" y="1"/>
                    <a:pt x="903" y="18"/>
                    <a:pt x="840" y="55"/>
                  </a:cubicBezTo>
                  <a:cubicBezTo>
                    <a:pt x="651" y="166"/>
                    <a:pt x="577" y="427"/>
                    <a:pt x="693" y="618"/>
                  </a:cubicBezTo>
                  <a:cubicBezTo>
                    <a:pt x="723" y="668"/>
                    <a:pt x="753" y="719"/>
                    <a:pt x="779" y="773"/>
                  </a:cubicBezTo>
                  <a:cubicBezTo>
                    <a:pt x="781" y="777"/>
                    <a:pt x="791" y="799"/>
                    <a:pt x="798" y="816"/>
                  </a:cubicBezTo>
                  <a:lnTo>
                    <a:pt x="798" y="816"/>
                  </a:lnTo>
                  <a:cubicBezTo>
                    <a:pt x="805" y="834"/>
                    <a:pt x="819" y="871"/>
                    <a:pt x="818" y="871"/>
                  </a:cubicBezTo>
                  <a:cubicBezTo>
                    <a:pt x="818" y="871"/>
                    <a:pt x="818" y="871"/>
                    <a:pt x="818" y="871"/>
                  </a:cubicBezTo>
                  <a:lnTo>
                    <a:pt x="818" y="871"/>
                  </a:lnTo>
                  <a:cubicBezTo>
                    <a:pt x="854" y="977"/>
                    <a:pt x="882" y="1086"/>
                    <a:pt x="900" y="1196"/>
                  </a:cubicBezTo>
                  <a:lnTo>
                    <a:pt x="900" y="1196"/>
                  </a:lnTo>
                  <a:cubicBezTo>
                    <a:pt x="899" y="1185"/>
                    <a:pt x="898" y="1179"/>
                    <a:pt x="898" y="1179"/>
                  </a:cubicBezTo>
                  <a:lnTo>
                    <a:pt x="898" y="1179"/>
                  </a:lnTo>
                  <a:cubicBezTo>
                    <a:pt x="898" y="1179"/>
                    <a:pt x="899" y="1185"/>
                    <a:pt x="901" y="1198"/>
                  </a:cubicBezTo>
                  <a:lnTo>
                    <a:pt x="901" y="1198"/>
                  </a:lnTo>
                  <a:cubicBezTo>
                    <a:pt x="900" y="1197"/>
                    <a:pt x="900" y="1197"/>
                    <a:pt x="900" y="1196"/>
                  </a:cubicBezTo>
                  <a:lnTo>
                    <a:pt x="900" y="1196"/>
                  </a:lnTo>
                  <a:cubicBezTo>
                    <a:pt x="900" y="1197"/>
                    <a:pt x="900" y="1198"/>
                    <a:pt x="901" y="1198"/>
                  </a:cubicBezTo>
                  <a:lnTo>
                    <a:pt x="901" y="1198"/>
                  </a:lnTo>
                  <a:cubicBezTo>
                    <a:pt x="901" y="1198"/>
                    <a:pt x="901" y="1198"/>
                    <a:pt x="901" y="1198"/>
                  </a:cubicBezTo>
                  <a:lnTo>
                    <a:pt x="901" y="1198"/>
                  </a:lnTo>
                  <a:cubicBezTo>
                    <a:pt x="901" y="1203"/>
                    <a:pt x="902" y="1207"/>
                    <a:pt x="903" y="1212"/>
                  </a:cubicBezTo>
                  <a:cubicBezTo>
                    <a:pt x="902" y="1207"/>
                    <a:pt x="901" y="1202"/>
                    <a:pt x="901" y="1198"/>
                  </a:cubicBezTo>
                  <a:lnTo>
                    <a:pt x="901" y="1198"/>
                  </a:lnTo>
                  <a:cubicBezTo>
                    <a:pt x="901" y="1201"/>
                    <a:pt x="901" y="1204"/>
                    <a:pt x="901" y="1208"/>
                  </a:cubicBezTo>
                  <a:cubicBezTo>
                    <a:pt x="904" y="1237"/>
                    <a:pt x="907" y="1267"/>
                    <a:pt x="908" y="1296"/>
                  </a:cubicBezTo>
                  <a:cubicBezTo>
                    <a:pt x="911" y="1355"/>
                    <a:pt x="912" y="1414"/>
                    <a:pt x="910" y="1473"/>
                  </a:cubicBezTo>
                  <a:cubicBezTo>
                    <a:pt x="908" y="1533"/>
                    <a:pt x="901" y="1591"/>
                    <a:pt x="898" y="1650"/>
                  </a:cubicBezTo>
                  <a:lnTo>
                    <a:pt x="898" y="1650"/>
                  </a:lnTo>
                  <a:cubicBezTo>
                    <a:pt x="897" y="1654"/>
                    <a:pt x="896" y="1659"/>
                    <a:pt x="895" y="1665"/>
                  </a:cubicBezTo>
                  <a:cubicBezTo>
                    <a:pt x="889" y="1693"/>
                    <a:pt x="884" y="1723"/>
                    <a:pt x="878" y="1752"/>
                  </a:cubicBezTo>
                  <a:cubicBezTo>
                    <a:pt x="853" y="1861"/>
                    <a:pt x="821" y="1969"/>
                    <a:pt x="782" y="2075"/>
                  </a:cubicBezTo>
                  <a:cubicBezTo>
                    <a:pt x="781" y="2078"/>
                    <a:pt x="780" y="2081"/>
                    <a:pt x="779" y="2084"/>
                  </a:cubicBezTo>
                  <a:lnTo>
                    <a:pt x="779" y="2084"/>
                  </a:lnTo>
                  <a:cubicBezTo>
                    <a:pt x="778" y="2086"/>
                    <a:pt x="776" y="2088"/>
                    <a:pt x="775" y="2091"/>
                  </a:cubicBezTo>
                  <a:cubicBezTo>
                    <a:pt x="763" y="2118"/>
                    <a:pt x="750" y="2145"/>
                    <a:pt x="737" y="2171"/>
                  </a:cubicBezTo>
                  <a:cubicBezTo>
                    <a:pt x="711" y="2223"/>
                    <a:pt x="682" y="2275"/>
                    <a:pt x="650" y="2325"/>
                  </a:cubicBezTo>
                  <a:cubicBezTo>
                    <a:pt x="620" y="2375"/>
                    <a:pt x="587" y="2424"/>
                    <a:pt x="551" y="2471"/>
                  </a:cubicBezTo>
                  <a:cubicBezTo>
                    <a:pt x="561" y="2457"/>
                    <a:pt x="565" y="2452"/>
                    <a:pt x="564" y="2452"/>
                  </a:cubicBezTo>
                  <a:lnTo>
                    <a:pt x="564" y="2452"/>
                  </a:lnTo>
                  <a:cubicBezTo>
                    <a:pt x="562" y="2452"/>
                    <a:pt x="494" y="2533"/>
                    <a:pt x="479" y="2549"/>
                  </a:cubicBezTo>
                  <a:cubicBezTo>
                    <a:pt x="442" y="2588"/>
                    <a:pt x="404" y="2624"/>
                    <a:pt x="365" y="2659"/>
                  </a:cubicBezTo>
                  <a:cubicBezTo>
                    <a:pt x="349" y="2673"/>
                    <a:pt x="333" y="2686"/>
                    <a:pt x="317" y="2699"/>
                  </a:cubicBezTo>
                  <a:lnTo>
                    <a:pt x="317" y="2699"/>
                  </a:lnTo>
                  <a:cubicBezTo>
                    <a:pt x="318" y="2698"/>
                    <a:pt x="319" y="2698"/>
                    <a:pt x="319" y="2698"/>
                  </a:cubicBezTo>
                  <a:lnTo>
                    <a:pt x="319" y="2698"/>
                  </a:lnTo>
                  <a:cubicBezTo>
                    <a:pt x="317" y="2698"/>
                    <a:pt x="281" y="2726"/>
                    <a:pt x="266" y="2736"/>
                  </a:cubicBezTo>
                  <a:cubicBezTo>
                    <a:pt x="83" y="2862"/>
                    <a:pt x="0" y="3097"/>
                    <a:pt x="118" y="3299"/>
                  </a:cubicBezTo>
                  <a:cubicBezTo>
                    <a:pt x="190" y="3422"/>
                    <a:pt x="340" y="3504"/>
                    <a:pt x="486" y="3504"/>
                  </a:cubicBezTo>
                  <a:cubicBezTo>
                    <a:pt x="555" y="3504"/>
                    <a:pt x="622" y="3486"/>
                    <a:pt x="681" y="3446"/>
                  </a:cubicBezTo>
                  <a:cubicBezTo>
                    <a:pt x="1702" y="2743"/>
                    <a:pt x="2055" y="1274"/>
                    <a:pt x="1403" y="203"/>
                  </a:cubicBezTo>
                  <a:cubicBezTo>
                    <a:pt x="1326" y="75"/>
                    <a:pt x="1185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3085525" y="5083175"/>
              <a:ext cx="36500" cy="71225"/>
            </a:xfrm>
            <a:custGeom>
              <a:rect b="b" l="l" r="r" t="t"/>
              <a:pathLst>
                <a:path extrusionOk="0" h="2849" w="1460">
                  <a:moveTo>
                    <a:pt x="719" y="1"/>
                  </a:moveTo>
                  <a:cubicBezTo>
                    <a:pt x="534" y="1"/>
                    <a:pt x="395" y="120"/>
                    <a:pt x="320" y="300"/>
                  </a:cubicBezTo>
                  <a:cubicBezTo>
                    <a:pt x="1" y="1080"/>
                    <a:pt x="340" y="1926"/>
                    <a:pt x="656" y="2646"/>
                  </a:cubicBezTo>
                  <a:cubicBezTo>
                    <a:pt x="714" y="2777"/>
                    <a:pt x="868" y="2848"/>
                    <a:pt x="1015" y="2848"/>
                  </a:cubicBezTo>
                  <a:cubicBezTo>
                    <a:pt x="1089" y="2848"/>
                    <a:pt x="1161" y="2830"/>
                    <a:pt x="1218" y="2793"/>
                  </a:cubicBezTo>
                  <a:cubicBezTo>
                    <a:pt x="1423" y="2661"/>
                    <a:pt x="1459" y="2442"/>
                    <a:pt x="1367" y="2230"/>
                  </a:cubicBezTo>
                  <a:lnTo>
                    <a:pt x="1366" y="2230"/>
                  </a:lnTo>
                  <a:cubicBezTo>
                    <a:pt x="1346" y="2186"/>
                    <a:pt x="1328" y="2142"/>
                    <a:pt x="1308" y="2098"/>
                  </a:cubicBezTo>
                  <a:cubicBezTo>
                    <a:pt x="1307" y="2094"/>
                    <a:pt x="1305" y="2091"/>
                    <a:pt x="1304" y="2088"/>
                  </a:cubicBezTo>
                  <a:lnTo>
                    <a:pt x="1304" y="2088"/>
                  </a:lnTo>
                  <a:cubicBezTo>
                    <a:pt x="1302" y="2082"/>
                    <a:pt x="1298" y="2074"/>
                    <a:pt x="1293" y="2061"/>
                  </a:cubicBezTo>
                  <a:cubicBezTo>
                    <a:pt x="1261" y="1982"/>
                    <a:pt x="1230" y="1903"/>
                    <a:pt x="1200" y="1822"/>
                  </a:cubicBezTo>
                  <a:cubicBezTo>
                    <a:pt x="1140" y="1663"/>
                    <a:pt x="1091" y="1499"/>
                    <a:pt x="1055" y="1333"/>
                  </a:cubicBezTo>
                  <a:cubicBezTo>
                    <a:pt x="1046" y="1298"/>
                    <a:pt x="1040" y="1263"/>
                    <a:pt x="1034" y="1228"/>
                  </a:cubicBezTo>
                  <a:cubicBezTo>
                    <a:pt x="1032" y="1215"/>
                    <a:pt x="1030" y="1203"/>
                    <a:pt x="1028" y="1190"/>
                  </a:cubicBezTo>
                  <a:lnTo>
                    <a:pt x="1028" y="1190"/>
                  </a:lnTo>
                  <a:cubicBezTo>
                    <a:pt x="1027" y="1184"/>
                    <a:pt x="1026" y="1175"/>
                    <a:pt x="1025" y="1161"/>
                  </a:cubicBezTo>
                  <a:cubicBezTo>
                    <a:pt x="1018" y="1080"/>
                    <a:pt x="1016" y="999"/>
                    <a:pt x="1017" y="917"/>
                  </a:cubicBezTo>
                  <a:cubicBezTo>
                    <a:pt x="1019" y="894"/>
                    <a:pt x="1015" y="836"/>
                    <a:pt x="1025" y="814"/>
                  </a:cubicBezTo>
                  <a:lnTo>
                    <a:pt x="1025" y="814"/>
                  </a:lnTo>
                  <a:cubicBezTo>
                    <a:pt x="1021" y="841"/>
                    <a:pt x="1019" y="855"/>
                    <a:pt x="1019" y="855"/>
                  </a:cubicBezTo>
                  <a:cubicBezTo>
                    <a:pt x="1019" y="855"/>
                    <a:pt x="1021" y="843"/>
                    <a:pt x="1025" y="821"/>
                  </a:cubicBezTo>
                  <a:cubicBezTo>
                    <a:pt x="1028" y="798"/>
                    <a:pt x="1033" y="775"/>
                    <a:pt x="1038" y="753"/>
                  </a:cubicBezTo>
                  <a:cubicBezTo>
                    <a:pt x="1057" y="673"/>
                    <a:pt x="1082" y="594"/>
                    <a:pt x="1114" y="519"/>
                  </a:cubicBezTo>
                  <a:cubicBezTo>
                    <a:pt x="1195" y="319"/>
                    <a:pt x="1025" y="58"/>
                    <a:pt x="827" y="13"/>
                  </a:cubicBezTo>
                  <a:cubicBezTo>
                    <a:pt x="789" y="5"/>
                    <a:pt x="753" y="1"/>
                    <a:pt x="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3044975" y="5165225"/>
              <a:ext cx="42425" cy="69150"/>
            </a:xfrm>
            <a:custGeom>
              <a:rect b="b" l="l" r="r" t="t"/>
              <a:pathLst>
                <a:path extrusionOk="0" h="2766" w="1697">
                  <a:moveTo>
                    <a:pt x="447" y="830"/>
                  </a:moveTo>
                  <a:lnTo>
                    <a:pt x="447" y="830"/>
                  </a:lnTo>
                  <a:cubicBezTo>
                    <a:pt x="458" y="833"/>
                    <a:pt x="461" y="834"/>
                    <a:pt x="461" y="834"/>
                  </a:cubicBezTo>
                  <a:cubicBezTo>
                    <a:pt x="460" y="834"/>
                    <a:pt x="455" y="833"/>
                    <a:pt x="447" y="830"/>
                  </a:cubicBezTo>
                  <a:close/>
                  <a:moveTo>
                    <a:pt x="711" y="1113"/>
                  </a:moveTo>
                  <a:cubicBezTo>
                    <a:pt x="711" y="1113"/>
                    <a:pt x="714" y="1119"/>
                    <a:pt x="720" y="1135"/>
                  </a:cubicBezTo>
                  <a:cubicBezTo>
                    <a:pt x="721" y="1141"/>
                    <a:pt x="723" y="1146"/>
                    <a:pt x="725" y="1151"/>
                  </a:cubicBezTo>
                  <a:lnTo>
                    <a:pt x="725" y="1151"/>
                  </a:lnTo>
                  <a:cubicBezTo>
                    <a:pt x="717" y="1139"/>
                    <a:pt x="709" y="1113"/>
                    <a:pt x="711" y="1113"/>
                  </a:cubicBezTo>
                  <a:close/>
                  <a:moveTo>
                    <a:pt x="460" y="1"/>
                  </a:moveTo>
                  <a:cubicBezTo>
                    <a:pt x="275" y="1"/>
                    <a:pt x="91" y="100"/>
                    <a:pt x="46" y="296"/>
                  </a:cubicBezTo>
                  <a:cubicBezTo>
                    <a:pt x="1" y="497"/>
                    <a:pt x="107" y="761"/>
                    <a:pt x="334" y="802"/>
                  </a:cubicBezTo>
                  <a:cubicBezTo>
                    <a:pt x="368" y="808"/>
                    <a:pt x="400" y="817"/>
                    <a:pt x="433" y="826"/>
                  </a:cubicBezTo>
                  <a:lnTo>
                    <a:pt x="433" y="826"/>
                  </a:lnTo>
                  <a:cubicBezTo>
                    <a:pt x="447" y="833"/>
                    <a:pt x="464" y="839"/>
                    <a:pt x="476" y="846"/>
                  </a:cubicBezTo>
                  <a:cubicBezTo>
                    <a:pt x="491" y="855"/>
                    <a:pt x="506" y="864"/>
                    <a:pt x="521" y="874"/>
                  </a:cubicBezTo>
                  <a:cubicBezTo>
                    <a:pt x="523" y="875"/>
                    <a:pt x="525" y="876"/>
                    <a:pt x="527" y="878"/>
                  </a:cubicBezTo>
                  <a:lnTo>
                    <a:pt x="527" y="878"/>
                  </a:lnTo>
                  <a:cubicBezTo>
                    <a:pt x="534" y="884"/>
                    <a:pt x="542" y="890"/>
                    <a:pt x="545" y="893"/>
                  </a:cubicBezTo>
                  <a:cubicBezTo>
                    <a:pt x="558" y="905"/>
                    <a:pt x="571" y="918"/>
                    <a:pt x="584" y="930"/>
                  </a:cubicBezTo>
                  <a:cubicBezTo>
                    <a:pt x="596" y="942"/>
                    <a:pt x="606" y="954"/>
                    <a:pt x="618" y="967"/>
                  </a:cubicBezTo>
                  <a:lnTo>
                    <a:pt x="618" y="967"/>
                  </a:lnTo>
                  <a:cubicBezTo>
                    <a:pt x="617" y="965"/>
                    <a:pt x="617" y="964"/>
                    <a:pt x="617" y="963"/>
                  </a:cubicBezTo>
                  <a:lnTo>
                    <a:pt x="617" y="963"/>
                  </a:lnTo>
                  <a:cubicBezTo>
                    <a:pt x="617" y="964"/>
                    <a:pt x="617" y="965"/>
                    <a:pt x="618" y="967"/>
                  </a:cubicBezTo>
                  <a:lnTo>
                    <a:pt x="618" y="967"/>
                  </a:lnTo>
                  <a:cubicBezTo>
                    <a:pt x="618" y="967"/>
                    <a:pt x="618" y="967"/>
                    <a:pt x="618" y="967"/>
                  </a:cubicBezTo>
                  <a:lnTo>
                    <a:pt x="618" y="967"/>
                  </a:lnTo>
                  <a:cubicBezTo>
                    <a:pt x="619" y="971"/>
                    <a:pt x="620" y="975"/>
                    <a:pt x="622" y="978"/>
                  </a:cubicBezTo>
                  <a:lnTo>
                    <a:pt x="622" y="978"/>
                  </a:lnTo>
                  <a:cubicBezTo>
                    <a:pt x="620" y="974"/>
                    <a:pt x="619" y="970"/>
                    <a:pt x="618" y="967"/>
                  </a:cubicBezTo>
                  <a:lnTo>
                    <a:pt x="618" y="967"/>
                  </a:lnTo>
                  <a:cubicBezTo>
                    <a:pt x="619" y="968"/>
                    <a:pt x="620" y="969"/>
                    <a:pt x="622" y="971"/>
                  </a:cubicBezTo>
                  <a:cubicBezTo>
                    <a:pt x="640" y="992"/>
                    <a:pt x="643" y="1000"/>
                    <a:pt x="641" y="1000"/>
                  </a:cubicBezTo>
                  <a:cubicBezTo>
                    <a:pt x="639" y="1000"/>
                    <a:pt x="629" y="990"/>
                    <a:pt x="622" y="978"/>
                  </a:cubicBezTo>
                  <a:lnTo>
                    <a:pt x="622" y="978"/>
                  </a:lnTo>
                  <a:cubicBezTo>
                    <a:pt x="635" y="1004"/>
                    <a:pt x="667" y="1038"/>
                    <a:pt x="678" y="1057"/>
                  </a:cubicBezTo>
                  <a:cubicBezTo>
                    <a:pt x="692" y="1081"/>
                    <a:pt x="706" y="1132"/>
                    <a:pt x="725" y="1153"/>
                  </a:cubicBezTo>
                  <a:lnTo>
                    <a:pt x="725" y="1153"/>
                  </a:lnTo>
                  <a:cubicBezTo>
                    <a:pt x="731" y="1169"/>
                    <a:pt x="737" y="1185"/>
                    <a:pt x="742" y="1202"/>
                  </a:cubicBezTo>
                  <a:cubicBezTo>
                    <a:pt x="753" y="1237"/>
                    <a:pt x="763" y="1273"/>
                    <a:pt x="770" y="1309"/>
                  </a:cubicBezTo>
                  <a:cubicBezTo>
                    <a:pt x="771" y="1312"/>
                    <a:pt x="774" y="1325"/>
                    <a:pt x="776" y="1336"/>
                  </a:cubicBezTo>
                  <a:lnTo>
                    <a:pt x="776" y="1336"/>
                  </a:lnTo>
                  <a:cubicBezTo>
                    <a:pt x="778" y="1350"/>
                    <a:pt x="781" y="1373"/>
                    <a:pt x="782" y="1378"/>
                  </a:cubicBezTo>
                  <a:cubicBezTo>
                    <a:pt x="790" y="1483"/>
                    <a:pt x="790" y="1588"/>
                    <a:pt x="782" y="1693"/>
                  </a:cubicBezTo>
                  <a:cubicBezTo>
                    <a:pt x="779" y="1718"/>
                    <a:pt x="777" y="1742"/>
                    <a:pt x="775" y="1767"/>
                  </a:cubicBezTo>
                  <a:cubicBezTo>
                    <a:pt x="774" y="1778"/>
                    <a:pt x="773" y="1786"/>
                    <a:pt x="772" y="1792"/>
                  </a:cubicBezTo>
                  <a:lnTo>
                    <a:pt x="772" y="1792"/>
                  </a:lnTo>
                  <a:cubicBezTo>
                    <a:pt x="766" y="1834"/>
                    <a:pt x="759" y="1876"/>
                    <a:pt x="752" y="1917"/>
                  </a:cubicBezTo>
                  <a:cubicBezTo>
                    <a:pt x="732" y="2029"/>
                    <a:pt x="709" y="2139"/>
                    <a:pt x="685" y="2249"/>
                  </a:cubicBezTo>
                  <a:cubicBezTo>
                    <a:pt x="640" y="2458"/>
                    <a:pt x="747" y="2703"/>
                    <a:pt x="972" y="2754"/>
                  </a:cubicBezTo>
                  <a:cubicBezTo>
                    <a:pt x="1004" y="2762"/>
                    <a:pt x="1037" y="2765"/>
                    <a:pt x="1070" y="2765"/>
                  </a:cubicBezTo>
                  <a:cubicBezTo>
                    <a:pt x="1252" y="2765"/>
                    <a:pt x="1438" y="2658"/>
                    <a:pt x="1479" y="2467"/>
                  </a:cubicBezTo>
                  <a:lnTo>
                    <a:pt x="1478" y="2467"/>
                  </a:lnTo>
                  <a:cubicBezTo>
                    <a:pt x="1584" y="1971"/>
                    <a:pt x="1696" y="1423"/>
                    <a:pt x="1517" y="930"/>
                  </a:cubicBezTo>
                  <a:cubicBezTo>
                    <a:pt x="1361" y="498"/>
                    <a:pt x="1025" y="95"/>
                    <a:pt x="552" y="9"/>
                  </a:cubicBezTo>
                  <a:cubicBezTo>
                    <a:pt x="522" y="3"/>
                    <a:pt x="491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2994200" y="5249350"/>
              <a:ext cx="50350" cy="53900"/>
            </a:xfrm>
            <a:custGeom>
              <a:rect b="b" l="l" r="r" t="t"/>
              <a:pathLst>
                <a:path extrusionOk="0" h="2156" w="2014">
                  <a:moveTo>
                    <a:pt x="936" y="640"/>
                  </a:moveTo>
                  <a:lnTo>
                    <a:pt x="936" y="640"/>
                  </a:lnTo>
                  <a:cubicBezTo>
                    <a:pt x="938" y="645"/>
                    <a:pt x="940" y="650"/>
                    <a:pt x="942" y="655"/>
                  </a:cubicBezTo>
                  <a:cubicBezTo>
                    <a:pt x="940" y="650"/>
                    <a:pt x="938" y="645"/>
                    <a:pt x="936" y="640"/>
                  </a:cubicBezTo>
                  <a:close/>
                  <a:moveTo>
                    <a:pt x="434" y="1"/>
                  </a:moveTo>
                  <a:cubicBezTo>
                    <a:pt x="398" y="1"/>
                    <a:pt x="363" y="6"/>
                    <a:pt x="331" y="16"/>
                  </a:cubicBezTo>
                  <a:cubicBezTo>
                    <a:pt x="105" y="89"/>
                    <a:pt x="1" y="295"/>
                    <a:pt x="43" y="522"/>
                  </a:cubicBezTo>
                  <a:cubicBezTo>
                    <a:pt x="114" y="892"/>
                    <a:pt x="297" y="1229"/>
                    <a:pt x="538" y="1515"/>
                  </a:cubicBezTo>
                  <a:cubicBezTo>
                    <a:pt x="781" y="1803"/>
                    <a:pt x="1103" y="2010"/>
                    <a:pt x="1454" y="2140"/>
                  </a:cubicBezTo>
                  <a:cubicBezTo>
                    <a:pt x="1484" y="2151"/>
                    <a:pt x="1518" y="2156"/>
                    <a:pt x="1553" y="2156"/>
                  </a:cubicBezTo>
                  <a:cubicBezTo>
                    <a:pt x="1630" y="2156"/>
                    <a:pt x="1713" y="2133"/>
                    <a:pt x="1771" y="2099"/>
                  </a:cubicBezTo>
                  <a:cubicBezTo>
                    <a:pt x="1855" y="2049"/>
                    <a:pt x="1938" y="1951"/>
                    <a:pt x="1960" y="1853"/>
                  </a:cubicBezTo>
                  <a:cubicBezTo>
                    <a:pt x="2013" y="1619"/>
                    <a:pt x="1889" y="1427"/>
                    <a:pt x="1673" y="1346"/>
                  </a:cubicBezTo>
                  <a:cubicBezTo>
                    <a:pt x="1664" y="1343"/>
                    <a:pt x="1655" y="1340"/>
                    <a:pt x="1647" y="1337"/>
                  </a:cubicBezTo>
                  <a:lnTo>
                    <a:pt x="1647" y="1337"/>
                  </a:lnTo>
                  <a:cubicBezTo>
                    <a:pt x="1546" y="1290"/>
                    <a:pt x="1450" y="1233"/>
                    <a:pt x="1360" y="1168"/>
                  </a:cubicBezTo>
                  <a:lnTo>
                    <a:pt x="1360" y="1168"/>
                  </a:lnTo>
                  <a:cubicBezTo>
                    <a:pt x="1266" y="1092"/>
                    <a:pt x="1180" y="1006"/>
                    <a:pt x="1103" y="913"/>
                  </a:cubicBezTo>
                  <a:lnTo>
                    <a:pt x="1103" y="913"/>
                  </a:lnTo>
                  <a:cubicBezTo>
                    <a:pt x="1033" y="816"/>
                    <a:pt x="972" y="712"/>
                    <a:pt x="921" y="603"/>
                  </a:cubicBezTo>
                  <a:lnTo>
                    <a:pt x="921" y="603"/>
                  </a:lnTo>
                  <a:cubicBezTo>
                    <a:pt x="884" y="506"/>
                    <a:pt x="856" y="405"/>
                    <a:pt x="837" y="303"/>
                  </a:cubicBezTo>
                  <a:cubicBezTo>
                    <a:pt x="819" y="207"/>
                    <a:pt x="730" y="105"/>
                    <a:pt x="648" y="57"/>
                  </a:cubicBezTo>
                  <a:cubicBezTo>
                    <a:pt x="588" y="22"/>
                    <a:pt x="509" y="1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3088575" y="5279750"/>
              <a:ext cx="66625" cy="26675"/>
            </a:xfrm>
            <a:custGeom>
              <a:rect b="b" l="l" r="r" t="t"/>
              <a:pathLst>
                <a:path extrusionOk="0" h="1067" w="2665">
                  <a:moveTo>
                    <a:pt x="1452" y="836"/>
                  </a:moveTo>
                  <a:lnTo>
                    <a:pt x="1452" y="836"/>
                  </a:lnTo>
                  <a:cubicBezTo>
                    <a:pt x="1461" y="837"/>
                    <a:pt x="1469" y="838"/>
                    <a:pt x="1478" y="839"/>
                  </a:cubicBezTo>
                  <a:cubicBezTo>
                    <a:pt x="1468" y="838"/>
                    <a:pt x="1459" y="837"/>
                    <a:pt x="1452" y="836"/>
                  </a:cubicBezTo>
                  <a:close/>
                  <a:moveTo>
                    <a:pt x="1841" y="938"/>
                  </a:moveTo>
                  <a:cubicBezTo>
                    <a:pt x="1846" y="940"/>
                    <a:pt x="1851" y="942"/>
                    <a:pt x="1855" y="944"/>
                  </a:cubicBezTo>
                  <a:lnTo>
                    <a:pt x="1855" y="944"/>
                  </a:lnTo>
                  <a:cubicBezTo>
                    <a:pt x="1851" y="942"/>
                    <a:pt x="1846" y="940"/>
                    <a:pt x="1841" y="938"/>
                  </a:cubicBezTo>
                  <a:close/>
                  <a:moveTo>
                    <a:pt x="1192" y="0"/>
                  </a:moveTo>
                  <a:cubicBezTo>
                    <a:pt x="895" y="0"/>
                    <a:pt x="598" y="52"/>
                    <a:pt x="319" y="161"/>
                  </a:cubicBezTo>
                  <a:cubicBezTo>
                    <a:pt x="216" y="201"/>
                    <a:pt x="131" y="252"/>
                    <a:pt x="73" y="350"/>
                  </a:cubicBezTo>
                  <a:cubicBezTo>
                    <a:pt x="22" y="438"/>
                    <a:pt x="0" y="568"/>
                    <a:pt x="31" y="667"/>
                  </a:cubicBezTo>
                  <a:cubicBezTo>
                    <a:pt x="83" y="827"/>
                    <a:pt x="248" y="975"/>
                    <a:pt x="425" y="975"/>
                  </a:cubicBezTo>
                  <a:cubicBezTo>
                    <a:pt x="462" y="975"/>
                    <a:pt x="500" y="969"/>
                    <a:pt x="538" y="954"/>
                  </a:cubicBezTo>
                  <a:cubicBezTo>
                    <a:pt x="678" y="899"/>
                    <a:pt x="819" y="864"/>
                    <a:pt x="966" y="836"/>
                  </a:cubicBezTo>
                  <a:cubicBezTo>
                    <a:pt x="967" y="835"/>
                    <a:pt x="969" y="835"/>
                    <a:pt x="970" y="835"/>
                  </a:cubicBezTo>
                  <a:lnTo>
                    <a:pt x="970" y="835"/>
                  </a:lnTo>
                  <a:cubicBezTo>
                    <a:pt x="981" y="834"/>
                    <a:pt x="993" y="832"/>
                    <a:pt x="1004" y="831"/>
                  </a:cubicBezTo>
                  <a:cubicBezTo>
                    <a:pt x="1034" y="829"/>
                    <a:pt x="1063" y="827"/>
                    <a:pt x="1093" y="825"/>
                  </a:cubicBezTo>
                  <a:cubicBezTo>
                    <a:pt x="1130" y="823"/>
                    <a:pt x="1167" y="822"/>
                    <a:pt x="1204" y="822"/>
                  </a:cubicBezTo>
                  <a:cubicBezTo>
                    <a:pt x="1241" y="822"/>
                    <a:pt x="1278" y="823"/>
                    <a:pt x="1316" y="825"/>
                  </a:cubicBezTo>
                  <a:cubicBezTo>
                    <a:pt x="1350" y="827"/>
                    <a:pt x="1384" y="829"/>
                    <a:pt x="1419" y="833"/>
                  </a:cubicBezTo>
                  <a:cubicBezTo>
                    <a:pt x="1423" y="833"/>
                    <a:pt x="1427" y="833"/>
                    <a:pt x="1432" y="834"/>
                  </a:cubicBezTo>
                  <a:lnTo>
                    <a:pt x="1432" y="834"/>
                  </a:lnTo>
                  <a:cubicBezTo>
                    <a:pt x="1437" y="835"/>
                    <a:pt x="1445" y="836"/>
                    <a:pt x="1457" y="838"/>
                  </a:cubicBezTo>
                  <a:cubicBezTo>
                    <a:pt x="1525" y="851"/>
                    <a:pt x="1593" y="864"/>
                    <a:pt x="1660" y="882"/>
                  </a:cubicBezTo>
                  <a:cubicBezTo>
                    <a:pt x="1727" y="900"/>
                    <a:pt x="1791" y="924"/>
                    <a:pt x="1857" y="946"/>
                  </a:cubicBezTo>
                  <a:cubicBezTo>
                    <a:pt x="1871" y="952"/>
                    <a:pt x="1880" y="955"/>
                    <a:pt x="1884" y="957"/>
                  </a:cubicBezTo>
                  <a:lnTo>
                    <a:pt x="1884" y="957"/>
                  </a:lnTo>
                  <a:cubicBezTo>
                    <a:pt x="1888" y="958"/>
                    <a:pt x="1892" y="960"/>
                    <a:pt x="1896" y="962"/>
                  </a:cubicBezTo>
                  <a:cubicBezTo>
                    <a:pt x="1932" y="979"/>
                    <a:pt x="1967" y="997"/>
                    <a:pt x="2002" y="1016"/>
                  </a:cubicBezTo>
                  <a:cubicBezTo>
                    <a:pt x="2066" y="1050"/>
                    <a:pt x="2139" y="1067"/>
                    <a:pt x="2212" y="1067"/>
                  </a:cubicBezTo>
                  <a:cubicBezTo>
                    <a:pt x="2354" y="1067"/>
                    <a:pt x="2494" y="1001"/>
                    <a:pt x="2564" y="868"/>
                  </a:cubicBezTo>
                  <a:cubicBezTo>
                    <a:pt x="2665" y="678"/>
                    <a:pt x="2620" y="413"/>
                    <a:pt x="2417" y="305"/>
                  </a:cubicBezTo>
                  <a:cubicBezTo>
                    <a:pt x="2042" y="107"/>
                    <a:pt x="1617" y="0"/>
                    <a:pt x="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3025175" y="5349400"/>
              <a:ext cx="72400" cy="30850"/>
            </a:xfrm>
            <a:custGeom>
              <a:rect b="b" l="l" r="r" t="t"/>
              <a:pathLst>
                <a:path extrusionOk="0" h="1234" w="2896">
                  <a:moveTo>
                    <a:pt x="1339" y="397"/>
                  </a:moveTo>
                  <a:cubicBezTo>
                    <a:pt x="1338" y="397"/>
                    <a:pt x="1338" y="397"/>
                    <a:pt x="1337" y="398"/>
                  </a:cubicBezTo>
                  <a:lnTo>
                    <a:pt x="1337" y="398"/>
                  </a:lnTo>
                  <a:cubicBezTo>
                    <a:pt x="1338" y="397"/>
                    <a:pt x="1338" y="397"/>
                    <a:pt x="1339" y="397"/>
                  </a:cubicBezTo>
                  <a:close/>
                  <a:moveTo>
                    <a:pt x="802" y="402"/>
                  </a:moveTo>
                  <a:cubicBezTo>
                    <a:pt x="804" y="402"/>
                    <a:pt x="806" y="402"/>
                    <a:pt x="808" y="402"/>
                  </a:cubicBezTo>
                  <a:cubicBezTo>
                    <a:pt x="806" y="402"/>
                    <a:pt x="804" y="402"/>
                    <a:pt x="802" y="402"/>
                  </a:cubicBezTo>
                  <a:close/>
                  <a:moveTo>
                    <a:pt x="2402" y="0"/>
                  </a:moveTo>
                  <a:cubicBezTo>
                    <a:pt x="2335" y="0"/>
                    <a:pt x="2268" y="18"/>
                    <a:pt x="2207" y="58"/>
                  </a:cubicBezTo>
                  <a:cubicBezTo>
                    <a:pt x="2136" y="106"/>
                    <a:pt x="2063" y="150"/>
                    <a:pt x="1986" y="190"/>
                  </a:cubicBezTo>
                  <a:cubicBezTo>
                    <a:pt x="1948" y="210"/>
                    <a:pt x="1909" y="227"/>
                    <a:pt x="1871" y="247"/>
                  </a:cubicBezTo>
                  <a:cubicBezTo>
                    <a:pt x="1867" y="249"/>
                    <a:pt x="1863" y="251"/>
                    <a:pt x="1860" y="253"/>
                  </a:cubicBezTo>
                  <a:lnTo>
                    <a:pt x="1860" y="253"/>
                  </a:lnTo>
                  <a:cubicBezTo>
                    <a:pt x="1857" y="254"/>
                    <a:pt x="1854" y="255"/>
                    <a:pt x="1851" y="256"/>
                  </a:cubicBezTo>
                  <a:cubicBezTo>
                    <a:pt x="1695" y="314"/>
                    <a:pt x="1537" y="362"/>
                    <a:pt x="1372" y="390"/>
                  </a:cubicBezTo>
                  <a:cubicBezTo>
                    <a:pt x="1355" y="394"/>
                    <a:pt x="1296" y="409"/>
                    <a:pt x="1296" y="409"/>
                  </a:cubicBezTo>
                  <a:cubicBezTo>
                    <a:pt x="1295" y="409"/>
                    <a:pt x="1306" y="406"/>
                    <a:pt x="1337" y="398"/>
                  </a:cubicBezTo>
                  <a:lnTo>
                    <a:pt x="1337" y="398"/>
                  </a:lnTo>
                  <a:cubicBezTo>
                    <a:pt x="1299" y="408"/>
                    <a:pt x="1251" y="406"/>
                    <a:pt x="1211" y="408"/>
                  </a:cubicBezTo>
                  <a:cubicBezTo>
                    <a:pt x="1158" y="412"/>
                    <a:pt x="1105" y="414"/>
                    <a:pt x="1053" y="414"/>
                  </a:cubicBezTo>
                  <a:cubicBezTo>
                    <a:pt x="1025" y="414"/>
                    <a:pt x="998" y="413"/>
                    <a:pt x="970" y="412"/>
                  </a:cubicBezTo>
                  <a:cubicBezTo>
                    <a:pt x="933" y="411"/>
                    <a:pt x="895" y="409"/>
                    <a:pt x="858" y="406"/>
                  </a:cubicBezTo>
                  <a:cubicBezTo>
                    <a:pt x="840" y="405"/>
                    <a:pt x="749" y="402"/>
                    <a:pt x="766" y="402"/>
                  </a:cubicBezTo>
                  <a:cubicBezTo>
                    <a:pt x="770" y="402"/>
                    <a:pt x="781" y="402"/>
                    <a:pt x="802" y="402"/>
                  </a:cubicBezTo>
                  <a:lnTo>
                    <a:pt x="802" y="402"/>
                  </a:lnTo>
                  <a:cubicBezTo>
                    <a:pt x="721" y="400"/>
                    <a:pt x="633" y="371"/>
                    <a:pt x="556" y="351"/>
                  </a:cubicBezTo>
                  <a:cubicBezTo>
                    <a:pt x="523" y="342"/>
                    <a:pt x="489" y="338"/>
                    <a:pt x="455" y="338"/>
                  </a:cubicBezTo>
                  <a:cubicBezTo>
                    <a:pt x="274" y="338"/>
                    <a:pt x="92" y="453"/>
                    <a:pt x="50" y="638"/>
                  </a:cubicBezTo>
                  <a:cubicBezTo>
                    <a:pt x="1" y="852"/>
                    <a:pt x="115" y="1087"/>
                    <a:pt x="337" y="1144"/>
                  </a:cubicBezTo>
                  <a:cubicBezTo>
                    <a:pt x="571" y="1204"/>
                    <a:pt x="812" y="1234"/>
                    <a:pt x="1053" y="1234"/>
                  </a:cubicBezTo>
                  <a:cubicBezTo>
                    <a:pt x="1606" y="1234"/>
                    <a:pt x="2159" y="1077"/>
                    <a:pt x="2622" y="768"/>
                  </a:cubicBezTo>
                  <a:cubicBezTo>
                    <a:pt x="2801" y="649"/>
                    <a:pt x="2895" y="400"/>
                    <a:pt x="2770" y="206"/>
                  </a:cubicBezTo>
                  <a:cubicBezTo>
                    <a:pt x="2691" y="84"/>
                    <a:pt x="2547" y="0"/>
                    <a:pt x="2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3156350" y="5339875"/>
              <a:ext cx="54275" cy="26825"/>
            </a:xfrm>
            <a:custGeom>
              <a:rect b="b" l="l" r="r" t="t"/>
              <a:pathLst>
                <a:path extrusionOk="0" h="1073" w="2171">
                  <a:moveTo>
                    <a:pt x="1703" y="1"/>
                  </a:moveTo>
                  <a:cubicBezTo>
                    <a:pt x="1668" y="1"/>
                    <a:pt x="1633" y="6"/>
                    <a:pt x="1597" y="15"/>
                  </a:cubicBezTo>
                  <a:cubicBezTo>
                    <a:pt x="1252" y="111"/>
                    <a:pt x="902" y="184"/>
                    <a:pt x="548" y="233"/>
                  </a:cubicBezTo>
                  <a:lnTo>
                    <a:pt x="548" y="233"/>
                  </a:lnTo>
                  <a:cubicBezTo>
                    <a:pt x="504" y="238"/>
                    <a:pt x="460" y="244"/>
                    <a:pt x="416" y="249"/>
                  </a:cubicBezTo>
                  <a:cubicBezTo>
                    <a:pt x="304" y="261"/>
                    <a:pt x="208" y="286"/>
                    <a:pt x="125" y="369"/>
                  </a:cubicBezTo>
                  <a:cubicBezTo>
                    <a:pt x="54" y="440"/>
                    <a:pt x="0" y="558"/>
                    <a:pt x="5" y="660"/>
                  </a:cubicBezTo>
                  <a:cubicBezTo>
                    <a:pt x="10" y="766"/>
                    <a:pt x="44" y="876"/>
                    <a:pt x="125" y="951"/>
                  </a:cubicBezTo>
                  <a:cubicBezTo>
                    <a:pt x="195" y="1014"/>
                    <a:pt x="293" y="1073"/>
                    <a:pt x="391" y="1073"/>
                  </a:cubicBezTo>
                  <a:cubicBezTo>
                    <a:pt x="399" y="1073"/>
                    <a:pt x="408" y="1072"/>
                    <a:pt x="416" y="1071"/>
                  </a:cubicBezTo>
                  <a:cubicBezTo>
                    <a:pt x="888" y="1019"/>
                    <a:pt x="1357" y="935"/>
                    <a:pt x="1815" y="809"/>
                  </a:cubicBezTo>
                  <a:cubicBezTo>
                    <a:pt x="2022" y="751"/>
                    <a:pt x="2170" y="514"/>
                    <a:pt x="2102" y="303"/>
                  </a:cubicBezTo>
                  <a:cubicBezTo>
                    <a:pt x="2045" y="126"/>
                    <a:pt x="1885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3123950" y="5018900"/>
              <a:ext cx="30575" cy="55925"/>
            </a:xfrm>
            <a:custGeom>
              <a:rect b="b" l="l" r="r" t="t"/>
              <a:pathLst>
                <a:path extrusionOk="0" h="2237" w="1223">
                  <a:moveTo>
                    <a:pt x="357" y="1643"/>
                  </a:moveTo>
                  <a:lnTo>
                    <a:pt x="357" y="1643"/>
                  </a:lnTo>
                  <a:cubicBezTo>
                    <a:pt x="359" y="1659"/>
                    <a:pt x="361" y="1675"/>
                    <a:pt x="363" y="1691"/>
                  </a:cubicBezTo>
                  <a:lnTo>
                    <a:pt x="363" y="1691"/>
                  </a:lnTo>
                  <a:cubicBezTo>
                    <a:pt x="361" y="1675"/>
                    <a:pt x="359" y="1659"/>
                    <a:pt x="357" y="1643"/>
                  </a:cubicBezTo>
                  <a:close/>
                  <a:moveTo>
                    <a:pt x="425" y="1"/>
                  </a:moveTo>
                  <a:cubicBezTo>
                    <a:pt x="351" y="1"/>
                    <a:pt x="274" y="19"/>
                    <a:pt x="216" y="56"/>
                  </a:cubicBezTo>
                  <a:cubicBezTo>
                    <a:pt x="129" y="112"/>
                    <a:pt x="51" y="197"/>
                    <a:pt x="27" y="302"/>
                  </a:cubicBezTo>
                  <a:cubicBezTo>
                    <a:pt x="1" y="417"/>
                    <a:pt x="22" y="512"/>
                    <a:pt x="68" y="619"/>
                  </a:cubicBezTo>
                  <a:cubicBezTo>
                    <a:pt x="70" y="622"/>
                    <a:pt x="71" y="626"/>
                    <a:pt x="72" y="628"/>
                  </a:cubicBezTo>
                  <a:lnTo>
                    <a:pt x="72" y="628"/>
                  </a:lnTo>
                  <a:cubicBezTo>
                    <a:pt x="80" y="649"/>
                    <a:pt x="89" y="670"/>
                    <a:pt x="96" y="690"/>
                  </a:cubicBezTo>
                  <a:cubicBezTo>
                    <a:pt x="115" y="739"/>
                    <a:pt x="134" y="788"/>
                    <a:pt x="151" y="837"/>
                  </a:cubicBezTo>
                  <a:cubicBezTo>
                    <a:pt x="186" y="936"/>
                    <a:pt x="218" y="1036"/>
                    <a:pt x="245" y="1137"/>
                  </a:cubicBezTo>
                  <a:cubicBezTo>
                    <a:pt x="298" y="1329"/>
                    <a:pt x="338" y="1524"/>
                    <a:pt x="366" y="1721"/>
                  </a:cubicBezTo>
                  <a:lnTo>
                    <a:pt x="366" y="1721"/>
                  </a:lnTo>
                  <a:cubicBezTo>
                    <a:pt x="371" y="1755"/>
                    <a:pt x="374" y="1790"/>
                    <a:pt x="378" y="1825"/>
                  </a:cubicBezTo>
                  <a:cubicBezTo>
                    <a:pt x="389" y="1936"/>
                    <a:pt x="417" y="2034"/>
                    <a:pt x="498" y="2116"/>
                  </a:cubicBezTo>
                  <a:cubicBezTo>
                    <a:pt x="566" y="2184"/>
                    <a:pt x="677" y="2237"/>
                    <a:pt x="777" y="2237"/>
                  </a:cubicBezTo>
                  <a:cubicBezTo>
                    <a:pt x="781" y="2237"/>
                    <a:pt x="785" y="2237"/>
                    <a:pt x="789" y="2236"/>
                  </a:cubicBezTo>
                  <a:cubicBezTo>
                    <a:pt x="994" y="2227"/>
                    <a:pt x="1223" y="2055"/>
                    <a:pt x="1200" y="1825"/>
                  </a:cubicBezTo>
                  <a:cubicBezTo>
                    <a:pt x="1146" y="1266"/>
                    <a:pt x="1003" y="719"/>
                    <a:pt x="779" y="204"/>
                  </a:cubicBezTo>
                  <a:cubicBezTo>
                    <a:pt x="740" y="115"/>
                    <a:pt x="621" y="39"/>
                    <a:pt x="533" y="14"/>
                  </a:cubicBezTo>
                  <a:cubicBezTo>
                    <a:pt x="500" y="5"/>
                    <a:pt x="463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3018675" y="5009550"/>
              <a:ext cx="31200" cy="61975"/>
            </a:xfrm>
            <a:custGeom>
              <a:rect b="b" l="l" r="r" t="t"/>
              <a:pathLst>
                <a:path extrusionOk="0" h="2479" w="1248">
                  <a:moveTo>
                    <a:pt x="929" y="1256"/>
                  </a:moveTo>
                  <a:lnTo>
                    <a:pt x="929" y="1256"/>
                  </a:lnTo>
                  <a:cubicBezTo>
                    <a:pt x="931" y="1271"/>
                    <a:pt x="932" y="1282"/>
                    <a:pt x="933" y="1291"/>
                  </a:cubicBezTo>
                  <a:lnTo>
                    <a:pt x="933" y="1291"/>
                  </a:lnTo>
                  <a:cubicBezTo>
                    <a:pt x="930" y="1272"/>
                    <a:pt x="927" y="1257"/>
                    <a:pt x="929" y="1256"/>
                  </a:cubicBezTo>
                  <a:close/>
                  <a:moveTo>
                    <a:pt x="620" y="0"/>
                  </a:moveTo>
                  <a:cubicBezTo>
                    <a:pt x="436" y="0"/>
                    <a:pt x="279" y="115"/>
                    <a:pt x="217" y="299"/>
                  </a:cubicBezTo>
                  <a:cubicBezTo>
                    <a:pt x="1" y="949"/>
                    <a:pt x="84" y="1683"/>
                    <a:pt x="422" y="2275"/>
                  </a:cubicBezTo>
                  <a:cubicBezTo>
                    <a:pt x="495" y="2401"/>
                    <a:pt x="642" y="2479"/>
                    <a:pt x="788" y="2479"/>
                  </a:cubicBezTo>
                  <a:cubicBezTo>
                    <a:pt x="857" y="2479"/>
                    <a:pt x="926" y="2461"/>
                    <a:pt x="986" y="2423"/>
                  </a:cubicBezTo>
                  <a:cubicBezTo>
                    <a:pt x="1174" y="2301"/>
                    <a:pt x="1247" y="2060"/>
                    <a:pt x="1133" y="1860"/>
                  </a:cubicBezTo>
                  <a:cubicBezTo>
                    <a:pt x="1114" y="1827"/>
                    <a:pt x="1096" y="1795"/>
                    <a:pt x="1080" y="1762"/>
                  </a:cubicBezTo>
                  <a:cubicBezTo>
                    <a:pt x="1067" y="1738"/>
                    <a:pt x="1033" y="1690"/>
                    <a:pt x="1033" y="1662"/>
                  </a:cubicBezTo>
                  <a:lnTo>
                    <a:pt x="1033" y="1662"/>
                  </a:lnTo>
                  <a:cubicBezTo>
                    <a:pt x="1047" y="1695"/>
                    <a:pt x="1053" y="1712"/>
                    <a:pt x="1054" y="1712"/>
                  </a:cubicBezTo>
                  <a:cubicBezTo>
                    <a:pt x="1054" y="1712"/>
                    <a:pt x="1052" y="1707"/>
                    <a:pt x="1048" y="1696"/>
                  </a:cubicBezTo>
                  <a:cubicBezTo>
                    <a:pt x="1042" y="1684"/>
                    <a:pt x="1038" y="1671"/>
                    <a:pt x="1033" y="1658"/>
                  </a:cubicBezTo>
                  <a:cubicBezTo>
                    <a:pt x="1020" y="1623"/>
                    <a:pt x="1008" y="1588"/>
                    <a:pt x="997" y="1553"/>
                  </a:cubicBezTo>
                  <a:cubicBezTo>
                    <a:pt x="978" y="1491"/>
                    <a:pt x="962" y="1429"/>
                    <a:pt x="949" y="1365"/>
                  </a:cubicBezTo>
                  <a:cubicBezTo>
                    <a:pt x="948" y="1360"/>
                    <a:pt x="940" y="1324"/>
                    <a:pt x="934" y="1295"/>
                  </a:cubicBezTo>
                  <a:lnTo>
                    <a:pt x="934" y="1295"/>
                  </a:lnTo>
                  <a:cubicBezTo>
                    <a:pt x="934" y="1291"/>
                    <a:pt x="933" y="1287"/>
                    <a:pt x="932" y="1283"/>
                  </a:cubicBezTo>
                  <a:cubicBezTo>
                    <a:pt x="931" y="1269"/>
                    <a:pt x="929" y="1255"/>
                    <a:pt x="929" y="1242"/>
                  </a:cubicBezTo>
                  <a:cubicBezTo>
                    <a:pt x="916" y="1107"/>
                    <a:pt x="920" y="975"/>
                    <a:pt x="931" y="841"/>
                  </a:cubicBezTo>
                  <a:cubicBezTo>
                    <a:pt x="931" y="838"/>
                    <a:pt x="932" y="835"/>
                    <a:pt x="932" y="833"/>
                  </a:cubicBezTo>
                  <a:lnTo>
                    <a:pt x="932" y="833"/>
                  </a:lnTo>
                  <a:cubicBezTo>
                    <a:pt x="933" y="826"/>
                    <a:pt x="934" y="820"/>
                    <a:pt x="935" y="813"/>
                  </a:cubicBezTo>
                  <a:cubicBezTo>
                    <a:pt x="940" y="786"/>
                    <a:pt x="945" y="759"/>
                    <a:pt x="951" y="732"/>
                  </a:cubicBezTo>
                  <a:cubicBezTo>
                    <a:pt x="968" y="659"/>
                    <a:pt x="987" y="588"/>
                    <a:pt x="1011" y="518"/>
                  </a:cubicBezTo>
                  <a:cubicBezTo>
                    <a:pt x="1079" y="314"/>
                    <a:pt x="932" y="60"/>
                    <a:pt x="724" y="12"/>
                  </a:cubicBezTo>
                  <a:cubicBezTo>
                    <a:pt x="688" y="4"/>
                    <a:pt x="654" y="0"/>
                    <a:pt x="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2937000" y="5110950"/>
              <a:ext cx="63475" cy="37350"/>
            </a:xfrm>
            <a:custGeom>
              <a:rect b="b" l="l" r="r" t="t"/>
              <a:pathLst>
                <a:path extrusionOk="0" h="1494" w="2539">
                  <a:moveTo>
                    <a:pt x="2051" y="1"/>
                  </a:moveTo>
                  <a:cubicBezTo>
                    <a:pt x="1983" y="1"/>
                    <a:pt x="1915" y="18"/>
                    <a:pt x="1853" y="58"/>
                  </a:cubicBezTo>
                  <a:cubicBezTo>
                    <a:pt x="1732" y="133"/>
                    <a:pt x="1609" y="205"/>
                    <a:pt x="1482" y="271"/>
                  </a:cubicBezTo>
                  <a:cubicBezTo>
                    <a:pt x="1414" y="306"/>
                    <a:pt x="1346" y="339"/>
                    <a:pt x="1278" y="372"/>
                  </a:cubicBezTo>
                  <a:cubicBezTo>
                    <a:pt x="1251" y="384"/>
                    <a:pt x="1226" y="396"/>
                    <a:pt x="1200" y="408"/>
                  </a:cubicBezTo>
                  <a:cubicBezTo>
                    <a:pt x="1189" y="412"/>
                    <a:pt x="1156" y="429"/>
                    <a:pt x="1137" y="438"/>
                  </a:cubicBezTo>
                  <a:lnTo>
                    <a:pt x="1137" y="438"/>
                  </a:lnTo>
                  <a:cubicBezTo>
                    <a:pt x="1144" y="435"/>
                    <a:pt x="1154" y="430"/>
                    <a:pt x="1167" y="423"/>
                  </a:cubicBezTo>
                  <a:lnTo>
                    <a:pt x="1167" y="423"/>
                  </a:lnTo>
                  <a:cubicBezTo>
                    <a:pt x="1042" y="486"/>
                    <a:pt x="899" y="529"/>
                    <a:pt x="766" y="571"/>
                  </a:cubicBezTo>
                  <a:cubicBezTo>
                    <a:pt x="631" y="615"/>
                    <a:pt x="493" y="654"/>
                    <a:pt x="355" y="687"/>
                  </a:cubicBezTo>
                  <a:cubicBezTo>
                    <a:pt x="145" y="737"/>
                    <a:pt x="0" y="986"/>
                    <a:pt x="67" y="1193"/>
                  </a:cubicBezTo>
                  <a:cubicBezTo>
                    <a:pt x="127" y="1377"/>
                    <a:pt x="286" y="1493"/>
                    <a:pt x="468" y="1493"/>
                  </a:cubicBezTo>
                  <a:cubicBezTo>
                    <a:pt x="503" y="1493"/>
                    <a:pt x="538" y="1489"/>
                    <a:pt x="573" y="1481"/>
                  </a:cubicBezTo>
                  <a:cubicBezTo>
                    <a:pt x="1173" y="1336"/>
                    <a:pt x="1745" y="1095"/>
                    <a:pt x="2268" y="767"/>
                  </a:cubicBezTo>
                  <a:cubicBezTo>
                    <a:pt x="2450" y="654"/>
                    <a:pt x="2538" y="396"/>
                    <a:pt x="2416" y="205"/>
                  </a:cubicBezTo>
                  <a:cubicBezTo>
                    <a:pt x="2335" y="81"/>
                    <a:pt x="2194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2908550" y="5206450"/>
              <a:ext cx="47825" cy="44900"/>
            </a:xfrm>
            <a:custGeom>
              <a:rect b="b" l="l" r="r" t="t"/>
              <a:pathLst>
                <a:path extrusionOk="0" h="1796" w="1913">
                  <a:moveTo>
                    <a:pt x="1296" y="980"/>
                  </a:moveTo>
                  <a:lnTo>
                    <a:pt x="1283" y="990"/>
                  </a:lnTo>
                  <a:lnTo>
                    <a:pt x="1283" y="990"/>
                  </a:lnTo>
                  <a:cubicBezTo>
                    <a:pt x="1287" y="986"/>
                    <a:pt x="1292" y="983"/>
                    <a:pt x="1296" y="980"/>
                  </a:cubicBezTo>
                  <a:close/>
                  <a:moveTo>
                    <a:pt x="1475" y="1"/>
                  </a:moveTo>
                  <a:cubicBezTo>
                    <a:pt x="1440" y="1"/>
                    <a:pt x="1407" y="6"/>
                    <a:pt x="1375" y="19"/>
                  </a:cubicBezTo>
                  <a:cubicBezTo>
                    <a:pt x="1081" y="137"/>
                    <a:pt x="819" y="293"/>
                    <a:pt x="583" y="507"/>
                  </a:cubicBezTo>
                  <a:cubicBezTo>
                    <a:pt x="374" y="698"/>
                    <a:pt x="201" y="924"/>
                    <a:pt x="72" y="1176"/>
                  </a:cubicBezTo>
                  <a:cubicBezTo>
                    <a:pt x="22" y="1274"/>
                    <a:pt x="0" y="1384"/>
                    <a:pt x="30" y="1493"/>
                  </a:cubicBezTo>
                  <a:cubicBezTo>
                    <a:pt x="57" y="1588"/>
                    <a:pt x="130" y="1692"/>
                    <a:pt x="219" y="1739"/>
                  </a:cubicBezTo>
                  <a:cubicBezTo>
                    <a:pt x="285" y="1773"/>
                    <a:pt x="359" y="1796"/>
                    <a:pt x="433" y="1796"/>
                  </a:cubicBezTo>
                  <a:cubicBezTo>
                    <a:pt x="468" y="1796"/>
                    <a:pt x="503" y="1791"/>
                    <a:pt x="536" y="1780"/>
                  </a:cubicBezTo>
                  <a:cubicBezTo>
                    <a:pt x="635" y="1748"/>
                    <a:pt x="734" y="1686"/>
                    <a:pt x="782" y="1591"/>
                  </a:cubicBezTo>
                  <a:cubicBezTo>
                    <a:pt x="830" y="1496"/>
                    <a:pt x="886" y="1405"/>
                    <a:pt x="948" y="1318"/>
                  </a:cubicBezTo>
                  <a:lnTo>
                    <a:pt x="948" y="1318"/>
                  </a:lnTo>
                  <a:cubicBezTo>
                    <a:pt x="1037" y="1209"/>
                    <a:pt x="1137" y="1109"/>
                    <a:pt x="1246" y="1019"/>
                  </a:cubicBezTo>
                  <a:lnTo>
                    <a:pt x="1246" y="1019"/>
                  </a:lnTo>
                  <a:cubicBezTo>
                    <a:pt x="1375" y="925"/>
                    <a:pt x="1515" y="846"/>
                    <a:pt x="1662" y="783"/>
                  </a:cubicBezTo>
                  <a:lnTo>
                    <a:pt x="1662" y="783"/>
                  </a:lnTo>
                  <a:lnTo>
                    <a:pt x="1641" y="792"/>
                  </a:lnTo>
                  <a:lnTo>
                    <a:pt x="1641" y="792"/>
                  </a:lnTo>
                  <a:cubicBezTo>
                    <a:pt x="1723" y="754"/>
                    <a:pt x="1791" y="707"/>
                    <a:pt x="1840" y="623"/>
                  </a:cubicBezTo>
                  <a:cubicBezTo>
                    <a:pt x="1891" y="535"/>
                    <a:pt x="1913" y="405"/>
                    <a:pt x="1882" y="306"/>
                  </a:cubicBezTo>
                  <a:cubicBezTo>
                    <a:pt x="1849" y="207"/>
                    <a:pt x="1788" y="111"/>
                    <a:pt x="1692" y="61"/>
                  </a:cubicBezTo>
                  <a:cubicBezTo>
                    <a:pt x="1630" y="27"/>
                    <a:pt x="1550" y="1"/>
                    <a:pt x="1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4"/>
            <p:cNvSpPr/>
            <p:nvPr/>
          </p:nvSpPr>
          <p:spPr>
            <a:xfrm>
              <a:off x="2927150" y="5306000"/>
              <a:ext cx="40875" cy="48375"/>
            </a:xfrm>
            <a:custGeom>
              <a:rect b="b" l="l" r="r" t="t"/>
              <a:pathLst>
                <a:path extrusionOk="0" h="1935" w="1635">
                  <a:moveTo>
                    <a:pt x="1186" y="1031"/>
                  </a:moveTo>
                  <a:cubicBezTo>
                    <a:pt x="1181" y="1037"/>
                    <a:pt x="1176" y="1044"/>
                    <a:pt x="1171" y="1050"/>
                  </a:cubicBezTo>
                  <a:lnTo>
                    <a:pt x="1171" y="1050"/>
                  </a:lnTo>
                  <a:cubicBezTo>
                    <a:pt x="1176" y="1044"/>
                    <a:pt x="1181" y="1037"/>
                    <a:pt x="1186" y="1031"/>
                  </a:cubicBezTo>
                  <a:close/>
                  <a:moveTo>
                    <a:pt x="1129" y="1105"/>
                  </a:moveTo>
                  <a:lnTo>
                    <a:pt x="1129" y="1105"/>
                  </a:lnTo>
                  <a:cubicBezTo>
                    <a:pt x="1126" y="1108"/>
                    <a:pt x="1124" y="1111"/>
                    <a:pt x="1122" y="1114"/>
                  </a:cubicBezTo>
                  <a:cubicBezTo>
                    <a:pt x="1124" y="1111"/>
                    <a:pt x="1126" y="1108"/>
                    <a:pt x="1129" y="1105"/>
                  </a:cubicBezTo>
                  <a:close/>
                  <a:moveTo>
                    <a:pt x="858" y="1566"/>
                  </a:moveTo>
                  <a:lnTo>
                    <a:pt x="848" y="1588"/>
                  </a:lnTo>
                  <a:lnTo>
                    <a:pt x="848" y="1588"/>
                  </a:lnTo>
                  <a:cubicBezTo>
                    <a:pt x="852" y="1581"/>
                    <a:pt x="855" y="1573"/>
                    <a:pt x="858" y="1566"/>
                  </a:cubicBezTo>
                  <a:close/>
                  <a:moveTo>
                    <a:pt x="1239" y="1"/>
                  </a:moveTo>
                  <a:cubicBezTo>
                    <a:pt x="1234" y="1"/>
                    <a:pt x="1229" y="1"/>
                    <a:pt x="1224" y="1"/>
                  </a:cubicBezTo>
                  <a:cubicBezTo>
                    <a:pt x="1110" y="6"/>
                    <a:pt x="1019" y="47"/>
                    <a:pt x="933" y="121"/>
                  </a:cubicBezTo>
                  <a:lnTo>
                    <a:pt x="933" y="121"/>
                  </a:lnTo>
                  <a:cubicBezTo>
                    <a:pt x="527" y="469"/>
                    <a:pt x="231" y="919"/>
                    <a:pt x="38" y="1415"/>
                  </a:cubicBezTo>
                  <a:cubicBezTo>
                    <a:pt x="1" y="1509"/>
                    <a:pt x="30" y="1649"/>
                    <a:pt x="79" y="1732"/>
                  </a:cubicBezTo>
                  <a:cubicBezTo>
                    <a:pt x="129" y="1818"/>
                    <a:pt x="227" y="1899"/>
                    <a:pt x="325" y="1921"/>
                  </a:cubicBezTo>
                  <a:cubicBezTo>
                    <a:pt x="362" y="1929"/>
                    <a:pt x="401" y="1934"/>
                    <a:pt x="440" y="1934"/>
                  </a:cubicBezTo>
                  <a:cubicBezTo>
                    <a:pt x="511" y="1934"/>
                    <a:pt x="582" y="1918"/>
                    <a:pt x="642" y="1880"/>
                  </a:cubicBezTo>
                  <a:cubicBezTo>
                    <a:pt x="737" y="1818"/>
                    <a:pt x="789" y="1739"/>
                    <a:pt x="830" y="1634"/>
                  </a:cubicBezTo>
                  <a:cubicBezTo>
                    <a:pt x="832" y="1628"/>
                    <a:pt x="835" y="1622"/>
                    <a:pt x="837" y="1617"/>
                  </a:cubicBezTo>
                  <a:lnTo>
                    <a:pt x="837" y="1617"/>
                  </a:lnTo>
                  <a:cubicBezTo>
                    <a:pt x="922" y="1425"/>
                    <a:pt x="1028" y="1244"/>
                    <a:pt x="1153" y="1075"/>
                  </a:cubicBezTo>
                  <a:lnTo>
                    <a:pt x="1153" y="1075"/>
                  </a:lnTo>
                  <a:cubicBezTo>
                    <a:pt x="1262" y="940"/>
                    <a:pt x="1383" y="816"/>
                    <a:pt x="1515" y="703"/>
                  </a:cubicBezTo>
                  <a:cubicBezTo>
                    <a:pt x="1591" y="637"/>
                    <a:pt x="1635" y="510"/>
                    <a:pt x="1635" y="412"/>
                  </a:cubicBezTo>
                  <a:cubicBezTo>
                    <a:pt x="1635" y="311"/>
                    <a:pt x="1590" y="191"/>
                    <a:pt x="1515" y="121"/>
                  </a:cubicBezTo>
                  <a:cubicBezTo>
                    <a:pt x="1440" y="52"/>
                    <a:pt x="1343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4"/>
            <p:cNvSpPr/>
            <p:nvPr/>
          </p:nvSpPr>
          <p:spPr>
            <a:xfrm>
              <a:off x="2964225" y="5429150"/>
              <a:ext cx="53400" cy="26650"/>
            </a:xfrm>
            <a:custGeom>
              <a:rect b="b" l="l" r="r" t="t"/>
              <a:pathLst>
                <a:path extrusionOk="0" h="1066" w="2136">
                  <a:moveTo>
                    <a:pt x="1449" y="77"/>
                  </a:moveTo>
                  <a:cubicBezTo>
                    <a:pt x="1446" y="78"/>
                    <a:pt x="1443" y="79"/>
                    <a:pt x="1440" y="80"/>
                  </a:cubicBezTo>
                  <a:lnTo>
                    <a:pt x="1449" y="77"/>
                  </a:lnTo>
                  <a:close/>
                  <a:moveTo>
                    <a:pt x="824" y="234"/>
                  </a:moveTo>
                  <a:cubicBezTo>
                    <a:pt x="824" y="234"/>
                    <a:pt x="823" y="234"/>
                    <a:pt x="823" y="234"/>
                  </a:cubicBezTo>
                  <a:lnTo>
                    <a:pt x="824" y="234"/>
                  </a:lnTo>
                  <a:close/>
                  <a:moveTo>
                    <a:pt x="1722" y="0"/>
                  </a:moveTo>
                  <a:cubicBezTo>
                    <a:pt x="1648" y="0"/>
                    <a:pt x="1579" y="20"/>
                    <a:pt x="1504" y="53"/>
                  </a:cubicBezTo>
                  <a:lnTo>
                    <a:pt x="1504" y="52"/>
                  </a:lnTo>
                  <a:cubicBezTo>
                    <a:pt x="1497" y="55"/>
                    <a:pt x="1491" y="58"/>
                    <a:pt x="1484" y="61"/>
                  </a:cubicBezTo>
                  <a:lnTo>
                    <a:pt x="1484" y="61"/>
                  </a:lnTo>
                  <a:cubicBezTo>
                    <a:pt x="1292" y="136"/>
                    <a:pt x="1092" y="191"/>
                    <a:pt x="887" y="224"/>
                  </a:cubicBezTo>
                  <a:lnTo>
                    <a:pt x="887" y="224"/>
                  </a:lnTo>
                  <a:cubicBezTo>
                    <a:pt x="777" y="237"/>
                    <a:pt x="667" y="243"/>
                    <a:pt x="557" y="243"/>
                  </a:cubicBezTo>
                  <a:cubicBezTo>
                    <a:pt x="512" y="243"/>
                    <a:pt x="466" y="242"/>
                    <a:pt x="421" y="240"/>
                  </a:cubicBezTo>
                  <a:cubicBezTo>
                    <a:pt x="416" y="239"/>
                    <a:pt x="411" y="239"/>
                    <a:pt x="405" y="239"/>
                  </a:cubicBezTo>
                  <a:cubicBezTo>
                    <a:pt x="196" y="239"/>
                    <a:pt x="0" y="441"/>
                    <a:pt x="10" y="651"/>
                  </a:cubicBezTo>
                  <a:cubicBezTo>
                    <a:pt x="20" y="882"/>
                    <a:pt x="191" y="1051"/>
                    <a:pt x="421" y="1062"/>
                  </a:cubicBezTo>
                  <a:cubicBezTo>
                    <a:pt x="468" y="1065"/>
                    <a:pt x="515" y="1066"/>
                    <a:pt x="562" y="1066"/>
                  </a:cubicBezTo>
                  <a:cubicBezTo>
                    <a:pt x="1033" y="1066"/>
                    <a:pt x="1490" y="955"/>
                    <a:pt x="1919" y="763"/>
                  </a:cubicBezTo>
                  <a:cubicBezTo>
                    <a:pt x="2007" y="724"/>
                    <a:pt x="2084" y="606"/>
                    <a:pt x="2108" y="517"/>
                  </a:cubicBezTo>
                  <a:cubicBezTo>
                    <a:pt x="2136" y="418"/>
                    <a:pt x="2123" y="288"/>
                    <a:pt x="2067" y="200"/>
                  </a:cubicBezTo>
                  <a:cubicBezTo>
                    <a:pt x="2010" y="113"/>
                    <a:pt x="1926" y="36"/>
                    <a:pt x="1821" y="12"/>
                  </a:cubicBezTo>
                  <a:cubicBezTo>
                    <a:pt x="1787" y="4"/>
                    <a:pt x="1754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2853000" y="5315325"/>
              <a:ext cx="28800" cy="79000"/>
            </a:xfrm>
            <a:custGeom>
              <a:rect b="b" l="l" r="r" t="t"/>
              <a:pathLst>
                <a:path extrusionOk="0" h="3160" w="1152">
                  <a:moveTo>
                    <a:pt x="450" y="0"/>
                  </a:moveTo>
                  <a:cubicBezTo>
                    <a:pt x="445" y="0"/>
                    <a:pt x="441" y="0"/>
                    <a:pt x="436" y="0"/>
                  </a:cubicBezTo>
                  <a:cubicBezTo>
                    <a:pt x="207" y="11"/>
                    <a:pt x="32" y="181"/>
                    <a:pt x="25" y="412"/>
                  </a:cubicBezTo>
                  <a:cubicBezTo>
                    <a:pt x="0" y="1235"/>
                    <a:pt x="93" y="2058"/>
                    <a:pt x="300" y="2855"/>
                  </a:cubicBezTo>
                  <a:cubicBezTo>
                    <a:pt x="345" y="3029"/>
                    <a:pt x="520" y="3159"/>
                    <a:pt x="698" y="3159"/>
                  </a:cubicBezTo>
                  <a:cubicBezTo>
                    <a:pt x="734" y="3159"/>
                    <a:pt x="770" y="3154"/>
                    <a:pt x="806" y="3142"/>
                  </a:cubicBezTo>
                  <a:cubicBezTo>
                    <a:pt x="1021" y="3073"/>
                    <a:pt x="1151" y="2860"/>
                    <a:pt x="1093" y="2637"/>
                  </a:cubicBezTo>
                  <a:cubicBezTo>
                    <a:pt x="898" y="1884"/>
                    <a:pt x="822" y="1208"/>
                    <a:pt x="847" y="412"/>
                  </a:cubicBezTo>
                  <a:cubicBezTo>
                    <a:pt x="854" y="202"/>
                    <a:pt x="662" y="0"/>
                    <a:pt x="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3080675" y="5424400"/>
              <a:ext cx="25850" cy="68100"/>
            </a:xfrm>
            <a:custGeom>
              <a:rect b="b" l="l" r="r" t="t"/>
              <a:pathLst>
                <a:path extrusionOk="0" h="2724" w="1034">
                  <a:moveTo>
                    <a:pt x="632" y="0"/>
                  </a:moveTo>
                  <a:cubicBezTo>
                    <a:pt x="627" y="0"/>
                    <a:pt x="622" y="0"/>
                    <a:pt x="617" y="0"/>
                  </a:cubicBezTo>
                  <a:cubicBezTo>
                    <a:pt x="389" y="11"/>
                    <a:pt x="212" y="181"/>
                    <a:pt x="205" y="412"/>
                  </a:cubicBezTo>
                  <a:cubicBezTo>
                    <a:pt x="196" y="724"/>
                    <a:pt x="177" y="1037"/>
                    <a:pt x="147" y="1348"/>
                  </a:cubicBezTo>
                  <a:cubicBezTo>
                    <a:pt x="133" y="1498"/>
                    <a:pt x="116" y="1647"/>
                    <a:pt x="98" y="1796"/>
                  </a:cubicBezTo>
                  <a:cubicBezTo>
                    <a:pt x="96" y="1806"/>
                    <a:pt x="96" y="1813"/>
                    <a:pt x="95" y="1819"/>
                  </a:cubicBezTo>
                  <a:lnTo>
                    <a:pt x="95" y="1819"/>
                  </a:lnTo>
                  <a:cubicBezTo>
                    <a:pt x="94" y="1823"/>
                    <a:pt x="93" y="1829"/>
                    <a:pt x="92" y="1836"/>
                  </a:cubicBezTo>
                  <a:cubicBezTo>
                    <a:pt x="87" y="1873"/>
                    <a:pt x="82" y="1910"/>
                    <a:pt x="76" y="1947"/>
                  </a:cubicBezTo>
                  <a:cubicBezTo>
                    <a:pt x="63" y="2034"/>
                    <a:pt x="50" y="2121"/>
                    <a:pt x="36" y="2207"/>
                  </a:cubicBezTo>
                  <a:cubicBezTo>
                    <a:pt x="0" y="2418"/>
                    <a:pt x="91" y="2660"/>
                    <a:pt x="323" y="2713"/>
                  </a:cubicBezTo>
                  <a:cubicBezTo>
                    <a:pt x="353" y="2720"/>
                    <a:pt x="384" y="2723"/>
                    <a:pt x="417" y="2723"/>
                  </a:cubicBezTo>
                  <a:cubicBezTo>
                    <a:pt x="597" y="2723"/>
                    <a:pt x="797" y="2618"/>
                    <a:pt x="828" y="2426"/>
                  </a:cubicBezTo>
                  <a:lnTo>
                    <a:pt x="829" y="2426"/>
                  </a:lnTo>
                  <a:cubicBezTo>
                    <a:pt x="940" y="1759"/>
                    <a:pt x="1006" y="1086"/>
                    <a:pt x="1028" y="412"/>
                  </a:cubicBezTo>
                  <a:cubicBezTo>
                    <a:pt x="1034" y="201"/>
                    <a:pt x="84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2793450" y="5393750"/>
              <a:ext cx="49800" cy="37350"/>
            </a:xfrm>
            <a:custGeom>
              <a:rect b="b" l="l" r="r" t="t"/>
              <a:pathLst>
                <a:path extrusionOk="0" h="1494" w="1992">
                  <a:moveTo>
                    <a:pt x="433" y="1"/>
                  </a:moveTo>
                  <a:cubicBezTo>
                    <a:pt x="393" y="1"/>
                    <a:pt x="354" y="6"/>
                    <a:pt x="322" y="14"/>
                  </a:cubicBezTo>
                  <a:cubicBezTo>
                    <a:pt x="226" y="41"/>
                    <a:pt x="123" y="114"/>
                    <a:pt x="76" y="203"/>
                  </a:cubicBezTo>
                  <a:cubicBezTo>
                    <a:pt x="26" y="299"/>
                    <a:pt x="0" y="414"/>
                    <a:pt x="35" y="520"/>
                  </a:cubicBezTo>
                  <a:cubicBezTo>
                    <a:pt x="69" y="628"/>
                    <a:pt x="133" y="698"/>
                    <a:pt x="223" y="766"/>
                  </a:cubicBezTo>
                  <a:cubicBezTo>
                    <a:pt x="571" y="1024"/>
                    <a:pt x="943" y="1249"/>
                    <a:pt x="1331" y="1438"/>
                  </a:cubicBezTo>
                  <a:cubicBezTo>
                    <a:pt x="1401" y="1472"/>
                    <a:pt x="1472" y="1493"/>
                    <a:pt x="1547" y="1493"/>
                  </a:cubicBezTo>
                  <a:cubicBezTo>
                    <a:pt x="1580" y="1493"/>
                    <a:pt x="1614" y="1489"/>
                    <a:pt x="1648" y="1479"/>
                  </a:cubicBezTo>
                  <a:cubicBezTo>
                    <a:pt x="1744" y="1453"/>
                    <a:pt x="1847" y="1380"/>
                    <a:pt x="1895" y="1291"/>
                  </a:cubicBezTo>
                  <a:cubicBezTo>
                    <a:pt x="1992" y="1106"/>
                    <a:pt x="1954" y="829"/>
                    <a:pt x="1746" y="728"/>
                  </a:cubicBezTo>
                  <a:cubicBezTo>
                    <a:pt x="1358" y="538"/>
                    <a:pt x="986" y="314"/>
                    <a:pt x="638" y="56"/>
                  </a:cubicBezTo>
                  <a:cubicBezTo>
                    <a:pt x="586" y="17"/>
                    <a:pt x="507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2771200" y="5255675"/>
              <a:ext cx="53825" cy="64725"/>
            </a:xfrm>
            <a:custGeom>
              <a:rect b="b" l="l" r="r" t="t"/>
              <a:pathLst>
                <a:path extrusionOk="0" h="2589" w="2153">
                  <a:moveTo>
                    <a:pt x="1697" y="1"/>
                  </a:moveTo>
                  <a:cubicBezTo>
                    <a:pt x="1555" y="1"/>
                    <a:pt x="1414" y="65"/>
                    <a:pt x="1346" y="200"/>
                  </a:cubicBezTo>
                  <a:cubicBezTo>
                    <a:pt x="1185" y="518"/>
                    <a:pt x="1002" y="826"/>
                    <a:pt x="797" y="1119"/>
                  </a:cubicBezTo>
                  <a:cubicBezTo>
                    <a:pt x="747" y="1191"/>
                    <a:pt x="696" y="1262"/>
                    <a:pt x="643" y="1332"/>
                  </a:cubicBezTo>
                  <a:cubicBezTo>
                    <a:pt x="638" y="1339"/>
                    <a:pt x="633" y="1347"/>
                    <a:pt x="627" y="1354"/>
                  </a:cubicBezTo>
                  <a:lnTo>
                    <a:pt x="627" y="1354"/>
                  </a:lnTo>
                  <a:cubicBezTo>
                    <a:pt x="625" y="1357"/>
                    <a:pt x="620" y="1362"/>
                    <a:pt x="613" y="1372"/>
                  </a:cubicBezTo>
                  <a:cubicBezTo>
                    <a:pt x="584" y="1409"/>
                    <a:pt x="555" y="1446"/>
                    <a:pt x="525" y="1482"/>
                  </a:cubicBezTo>
                  <a:cubicBezTo>
                    <a:pt x="411" y="1621"/>
                    <a:pt x="291" y="1758"/>
                    <a:pt x="167" y="1889"/>
                  </a:cubicBezTo>
                  <a:cubicBezTo>
                    <a:pt x="19" y="2045"/>
                    <a:pt x="0" y="2318"/>
                    <a:pt x="167" y="2471"/>
                  </a:cubicBezTo>
                  <a:cubicBezTo>
                    <a:pt x="250" y="2547"/>
                    <a:pt x="360" y="2589"/>
                    <a:pt x="469" y="2589"/>
                  </a:cubicBezTo>
                  <a:cubicBezTo>
                    <a:pt x="571" y="2589"/>
                    <a:pt x="672" y="2552"/>
                    <a:pt x="748" y="2471"/>
                  </a:cubicBezTo>
                  <a:lnTo>
                    <a:pt x="748" y="2470"/>
                  </a:lnTo>
                  <a:cubicBezTo>
                    <a:pt x="1269" y="1919"/>
                    <a:pt x="1714" y="1292"/>
                    <a:pt x="2055" y="615"/>
                  </a:cubicBezTo>
                  <a:cubicBezTo>
                    <a:pt x="2153" y="423"/>
                    <a:pt x="2112" y="160"/>
                    <a:pt x="1908" y="52"/>
                  </a:cubicBezTo>
                  <a:cubicBezTo>
                    <a:pt x="1844" y="18"/>
                    <a:pt x="1770" y="1"/>
                    <a:pt x="1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2672525" y="5280025"/>
              <a:ext cx="53775" cy="40400"/>
            </a:xfrm>
            <a:custGeom>
              <a:rect b="b" l="l" r="r" t="t"/>
              <a:pathLst>
                <a:path extrusionOk="0" h="1616" w="2151">
                  <a:moveTo>
                    <a:pt x="416" y="1"/>
                  </a:moveTo>
                  <a:cubicBezTo>
                    <a:pt x="315" y="1"/>
                    <a:pt x="195" y="45"/>
                    <a:pt x="125" y="122"/>
                  </a:cubicBezTo>
                  <a:cubicBezTo>
                    <a:pt x="53" y="199"/>
                    <a:pt x="0" y="303"/>
                    <a:pt x="5" y="412"/>
                  </a:cubicBezTo>
                  <a:cubicBezTo>
                    <a:pt x="10" y="529"/>
                    <a:pt x="54" y="612"/>
                    <a:pt x="125" y="703"/>
                  </a:cubicBezTo>
                  <a:cubicBezTo>
                    <a:pt x="483" y="1161"/>
                    <a:pt x="1028" y="1490"/>
                    <a:pt x="1598" y="1604"/>
                  </a:cubicBezTo>
                  <a:cubicBezTo>
                    <a:pt x="1635" y="1611"/>
                    <a:pt x="1673" y="1616"/>
                    <a:pt x="1710" y="1616"/>
                  </a:cubicBezTo>
                  <a:cubicBezTo>
                    <a:pt x="1781" y="1616"/>
                    <a:pt x="1850" y="1600"/>
                    <a:pt x="1915" y="1562"/>
                  </a:cubicBezTo>
                  <a:cubicBezTo>
                    <a:pt x="2000" y="1513"/>
                    <a:pt x="2081" y="1415"/>
                    <a:pt x="2104" y="1317"/>
                  </a:cubicBezTo>
                  <a:cubicBezTo>
                    <a:pt x="2150" y="1113"/>
                    <a:pt x="2042" y="855"/>
                    <a:pt x="1817" y="810"/>
                  </a:cubicBezTo>
                  <a:lnTo>
                    <a:pt x="1816" y="810"/>
                  </a:lnTo>
                  <a:cubicBezTo>
                    <a:pt x="1688" y="785"/>
                    <a:pt x="1562" y="748"/>
                    <a:pt x="1440" y="700"/>
                  </a:cubicBezTo>
                  <a:lnTo>
                    <a:pt x="1440" y="700"/>
                  </a:lnTo>
                  <a:cubicBezTo>
                    <a:pt x="1304" y="637"/>
                    <a:pt x="1175" y="562"/>
                    <a:pt x="1053" y="474"/>
                  </a:cubicBezTo>
                  <a:lnTo>
                    <a:pt x="1053" y="474"/>
                  </a:lnTo>
                  <a:cubicBezTo>
                    <a:pt x="925" y="370"/>
                    <a:pt x="809" y="252"/>
                    <a:pt x="707" y="122"/>
                  </a:cubicBezTo>
                  <a:cubicBezTo>
                    <a:pt x="646" y="44"/>
                    <a:pt x="509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2710550" y="5198650"/>
              <a:ext cx="30750" cy="46625"/>
            </a:xfrm>
            <a:custGeom>
              <a:rect b="b" l="l" r="r" t="t"/>
              <a:pathLst>
                <a:path extrusionOk="0" h="1865" w="1230">
                  <a:moveTo>
                    <a:pt x="794" y="0"/>
                  </a:moveTo>
                  <a:cubicBezTo>
                    <a:pt x="723" y="0"/>
                    <a:pt x="652" y="16"/>
                    <a:pt x="592" y="55"/>
                  </a:cubicBezTo>
                  <a:cubicBezTo>
                    <a:pt x="498" y="115"/>
                    <a:pt x="440" y="195"/>
                    <a:pt x="403" y="301"/>
                  </a:cubicBezTo>
                  <a:cubicBezTo>
                    <a:pt x="280" y="649"/>
                    <a:pt x="157" y="997"/>
                    <a:pt x="34" y="1346"/>
                  </a:cubicBezTo>
                  <a:cubicBezTo>
                    <a:pt x="0" y="1442"/>
                    <a:pt x="26" y="1577"/>
                    <a:pt x="76" y="1663"/>
                  </a:cubicBezTo>
                  <a:cubicBezTo>
                    <a:pt x="126" y="1748"/>
                    <a:pt x="223" y="1829"/>
                    <a:pt x="322" y="1851"/>
                  </a:cubicBezTo>
                  <a:cubicBezTo>
                    <a:pt x="359" y="1860"/>
                    <a:pt x="398" y="1864"/>
                    <a:pt x="437" y="1864"/>
                  </a:cubicBezTo>
                  <a:cubicBezTo>
                    <a:pt x="507" y="1864"/>
                    <a:pt x="578" y="1849"/>
                    <a:pt x="638" y="1810"/>
                  </a:cubicBezTo>
                  <a:cubicBezTo>
                    <a:pt x="732" y="1750"/>
                    <a:pt x="790" y="1669"/>
                    <a:pt x="827" y="1564"/>
                  </a:cubicBezTo>
                  <a:cubicBezTo>
                    <a:pt x="950" y="1216"/>
                    <a:pt x="1073" y="868"/>
                    <a:pt x="1196" y="520"/>
                  </a:cubicBezTo>
                  <a:cubicBezTo>
                    <a:pt x="1230" y="423"/>
                    <a:pt x="1205" y="289"/>
                    <a:pt x="1154" y="203"/>
                  </a:cubicBezTo>
                  <a:cubicBezTo>
                    <a:pt x="1104" y="117"/>
                    <a:pt x="1007" y="36"/>
                    <a:pt x="909" y="14"/>
                  </a:cubicBezTo>
                  <a:cubicBezTo>
                    <a:pt x="872" y="5"/>
                    <a:pt x="833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2839550" y="5161800"/>
              <a:ext cx="48500" cy="45175"/>
            </a:xfrm>
            <a:custGeom>
              <a:rect b="b" l="l" r="r" t="t"/>
              <a:pathLst>
                <a:path extrusionOk="0" h="1807" w="1940">
                  <a:moveTo>
                    <a:pt x="979" y="1378"/>
                  </a:moveTo>
                  <a:cubicBezTo>
                    <a:pt x="980" y="1380"/>
                    <a:pt x="981" y="1381"/>
                    <a:pt x="982" y="1382"/>
                  </a:cubicBezTo>
                  <a:cubicBezTo>
                    <a:pt x="981" y="1381"/>
                    <a:pt x="980" y="1380"/>
                    <a:pt x="979" y="1378"/>
                  </a:cubicBezTo>
                  <a:close/>
                  <a:moveTo>
                    <a:pt x="422" y="1"/>
                  </a:moveTo>
                  <a:cubicBezTo>
                    <a:pt x="389" y="1"/>
                    <a:pt x="356" y="5"/>
                    <a:pt x="322" y="14"/>
                  </a:cubicBezTo>
                  <a:cubicBezTo>
                    <a:pt x="226" y="40"/>
                    <a:pt x="123" y="115"/>
                    <a:pt x="76" y="204"/>
                  </a:cubicBezTo>
                  <a:cubicBezTo>
                    <a:pt x="26" y="299"/>
                    <a:pt x="0" y="414"/>
                    <a:pt x="35" y="521"/>
                  </a:cubicBezTo>
                  <a:cubicBezTo>
                    <a:pt x="66" y="618"/>
                    <a:pt x="128" y="720"/>
                    <a:pt x="223" y="766"/>
                  </a:cubicBezTo>
                  <a:cubicBezTo>
                    <a:pt x="356" y="830"/>
                    <a:pt x="482" y="906"/>
                    <a:pt x="601" y="993"/>
                  </a:cubicBezTo>
                  <a:lnTo>
                    <a:pt x="601" y="993"/>
                  </a:lnTo>
                  <a:cubicBezTo>
                    <a:pt x="729" y="1098"/>
                    <a:pt x="847" y="1215"/>
                    <a:pt x="952" y="1344"/>
                  </a:cubicBezTo>
                  <a:lnTo>
                    <a:pt x="952" y="1344"/>
                  </a:lnTo>
                  <a:cubicBezTo>
                    <a:pt x="1013" y="1426"/>
                    <a:pt x="1068" y="1513"/>
                    <a:pt x="1118" y="1602"/>
                  </a:cubicBezTo>
                  <a:cubicBezTo>
                    <a:pt x="1188" y="1729"/>
                    <a:pt x="1337" y="1806"/>
                    <a:pt x="1482" y="1806"/>
                  </a:cubicBezTo>
                  <a:cubicBezTo>
                    <a:pt x="1552" y="1806"/>
                    <a:pt x="1621" y="1788"/>
                    <a:pt x="1681" y="1750"/>
                  </a:cubicBezTo>
                  <a:cubicBezTo>
                    <a:pt x="1872" y="1627"/>
                    <a:pt x="1940" y="1389"/>
                    <a:pt x="1828" y="1188"/>
                  </a:cubicBezTo>
                  <a:lnTo>
                    <a:pt x="1827" y="1187"/>
                  </a:lnTo>
                  <a:cubicBezTo>
                    <a:pt x="1560" y="705"/>
                    <a:pt x="1136" y="296"/>
                    <a:pt x="638" y="56"/>
                  </a:cubicBezTo>
                  <a:cubicBezTo>
                    <a:pt x="568" y="22"/>
                    <a:pt x="497" y="1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2755650" y="5095575"/>
              <a:ext cx="35175" cy="54425"/>
            </a:xfrm>
            <a:custGeom>
              <a:rect b="b" l="l" r="r" t="t"/>
              <a:pathLst>
                <a:path extrusionOk="0" h="2177" w="1407">
                  <a:moveTo>
                    <a:pt x="943" y="1"/>
                  </a:moveTo>
                  <a:cubicBezTo>
                    <a:pt x="759" y="1"/>
                    <a:pt x="607" y="116"/>
                    <a:pt x="542" y="300"/>
                  </a:cubicBezTo>
                  <a:cubicBezTo>
                    <a:pt x="385" y="753"/>
                    <a:pt x="228" y="1206"/>
                    <a:pt x="71" y="1658"/>
                  </a:cubicBezTo>
                  <a:cubicBezTo>
                    <a:pt x="0" y="1862"/>
                    <a:pt x="151" y="2117"/>
                    <a:pt x="358" y="2165"/>
                  </a:cubicBezTo>
                  <a:cubicBezTo>
                    <a:pt x="394" y="2172"/>
                    <a:pt x="428" y="2176"/>
                    <a:pt x="462" y="2176"/>
                  </a:cubicBezTo>
                  <a:cubicBezTo>
                    <a:pt x="646" y="2176"/>
                    <a:pt x="800" y="2061"/>
                    <a:pt x="864" y="1877"/>
                  </a:cubicBezTo>
                  <a:lnTo>
                    <a:pt x="1336" y="518"/>
                  </a:lnTo>
                  <a:cubicBezTo>
                    <a:pt x="1406" y="315"/>
                    <a:pt x="1255" y="60"/>
                    <a:pt x="1049" y="13"/>
                  </a:cubicBezTo>
                  <a:cubicBezTo>
                    <a:pt x="1013" y="5"/>
                    <a:pt x="978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2879800" y="5037350"/>
              <a:ext cx="30075" cy="43625"/>
            </a:xfrm>
            <a:custGeom>
              <a:rect b="b" l="l" r="r" t="t"/>
              <a:pathLst>
                <a:path extrusionOk="0" h="1745" w="1203">
                  <a:moveTo>
                    <a:pt x="247" y="923"/>
                  </a:moveTo>
                  <a:lnTo>
                    <a:pt x="247" y="923"/>
                  </a:lnTo>
                  <a:cubicBezTo>
                    <a:pt x="247" y="923"/>
                    <a:pt x="248" y="923"/>
                    <a:pt x="248" y="923"/>
                  </a:cubicBezTo>
                  <a:lnTo>
                    <a:pt x="248" y="923"/>
                  </a:lnTo>
                  <a:cubicBezTo>
                    <a:pt x="248" y="923"/>
                    <a:pt x="247" y="923"/>
                    <a:pt x="247" y="923"/>
                  </a:cubicBezTo>
                  <a:close/>
                  <a:moveTo>
                    <a:pt x="422" y="0"/>
                  </a:moveTo>
                  <a:cubicBezTo>
                    <a:pt x="348" y="0"/>
                    <a:pt x="271" y="18"/>
                    <a:pt x="213" y="55"/>
                  </a:cubicBezTo>
                  <a:cubicBezTo>
                    <a:pt x="125" y="111"/>
                    <a:pt x="48" y="196"/>
                    <a:pt x="24" y="301"/>
                  </a:cubicBezTo>
                  <a:cubicBezTo>
                    <a:pt x="1" y="403"/>
                    <a:pt x="2" y="528"/>
                    <a:pt x="66" y="618"/>
                  </a:cubicBezTo>
                  <a:cubicBezTo>
                    <a:pt x="144" y="729"/>
                    <a:pt x="211" y="847"/>
                    <a:pt x="267" y="972"/>
                  </a:cubicBezTo>
                  <a:lnTo>
                    <a:pt x="267" y="972"/>
                  </a:lnTo>
                  <a:cubicBezTo>
                    <a:pt x="326" y="1123"/>
                    <a:pt x="367" y="1281"/>
                    <a:pt x="390" y="1442"/>
                  </a:cubicBezTo>
                  <a:cubicBezTo>
                    <a:pt x="404" y="1537"/>
                    <a:pt x="501" y="1642"/>
                    <a:pt x="579" y="1688"/>
                  </a:cubicBezTo>
                  <a:cubicBezTo>
                    <a:pt x="639" y="1723"/>
                    <a:pt x="718" y="1745"/>
                    <a:pt x="793" y="1745"/>
                  </a:cubicBezTo>
                  <a:cubicBezTo>
                    <a:pt x="829" y="1745"/>
                    <a:pt x="864" y="1740"/>
                    <a:pt x="896" y="1729"/>
                  </a:cubicBezTo>
                  <a:cubicBezTo>
                    <a:pt x="994" y="1697"/>
                    <a:pt x="1092" y="1636"/>
                    <a:pt x="1142" y="1540"/>
                  </a:cubicBezTo>
                  <a:lnTo>
                    <a:pt x="1183" y="1442"/>
                  </a:lnTo>
                  <a:cubicBezTo>
                    <a:pt x="1202" y="1370"/>
                    <a:pt x="1202" y="1295"/>
                    <a:pt x="1183" y="1224"/>
                  </a:cubicBezTo>
                  <a:cubicBezTo>
                    <a:pt x="1128" y="856"/>
                    <a:pt x="989" y="507"/>
                    <a:pt x="775" y="203"/>
                  </a:cubicBezTo>
                  <a:cubicBezTo>
                    <a:pt x="713" y="113"/>
                    <a:pt x="638" y="44"/>
                    <a:pt x="530" y="14"/>
                  </a:cubicBezTo>
                  <a:cubicBezTo>
                    <a:pt x="497" y="5"/>
                    <a:pt x="460" y="0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2920625" y="4987650"/>
              <a:ext cx="47150" cy="33275"/>
            </a:xfrm>
            <a:custGeom>
              <a:rect b="b" l="l" r="r" t="t"/>
              <a:pathLst>
                <a:path extrusionOk="0" h="1331" w="1886">
                  <a:moveTo>
                    <a:pt x="450" y="1"/>
                  </a:moveTo>
                  <a:cubicBezTo>
                    <a:pt x="416" y="1"/>
                    <a:pt x="381" y="5"/>
                    <a:pt x="347" y="15"/>
                  </a:cubicBezTo>
                  <a:cubicBezTo>
                    <a:pt x="251" y="41"/>
                    <a:pt x="148" y="115"/>
                    <a:pt x="101" y="204"/>
                  </a:cubicBezTo>
                  <a:cubicBezTo>
                    <a:pt x="1" y="393"/>
                    <a:pt x="45" y="660"/>
                    <a:pt x="248" y="766"/>
                  </a:cubicBezTo>
                  <a:lnTo>
                    <a:pt x="1223" y="1275"/>
                  </a:lnTo>
                  <a:cubicBezTo>
                    <a:pt x="1289" y="1310"/>
                    <a:pt x="1362" y="1330"/>
                    <a:pt x="1436" y="1330"/>
                  </a:cubicBezTo>
                  <a:cubicBezTo>
                    <a:pt x="1471" y="1330"/>
                    <a:pt x="1505" y="1326"/>
                    <a:pt x="1540" y="1316"/>
                  </a:cubicBezTo>
                  <a:cubicBezTo>
                    <a:pt x="1635" y="1290"/>
                    <a:pt x="1738" y="1216"/>
                    <a:pt x="1785" y="1127"/>
                  </a:cubicBezTo>
                  <a:cubicBezTo>
                    <a:pt x="1885" y="938"/>
                    <a:pt x="1841" y="671"/>
                    <a:pt x="1638" y="564"/>
                  </a:cubicBezTo>
                  <a:lnTo>
                    <a:pt x="663" y="57"/>
                  </a:lnTo>
                  <a:cubicBezTo>
                    <a:pt x="597" y="21"/>
                    <a:pt x="524" y="1"/>
                    <a:pt x="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2788425" y="4986675"/>
              <a:ext cx="37900" cy="47775"/>
            </a:xfrm>
            <a:custGeom>
              <a:rect b="b" l="l" r="r" t="t"/>
              <a:pathLst>
                <a:path extrusionOk="0" h="1911" w="1516">
                  <a:moveTo>
                    <a:pt x="888" y="789"/>
                  </a:moveTo>
                  <a:cubicBezTo>
                    <a:pt x="890" y="795"/>
                    <a:pt x="893" y="801"/>
                    <a:pt x="895" y="807"/>
                  </a:cubicBezTo>
                  <a:lnTo>
                    <a:pt x="895" y="807"/>
                  </a:lnTo>
                  <a:cubicBezTo>
                    <a:pt x="893" y="801"/>
                    <a:pt x="890" y="795"/>
                    <a:pt x="888" y="789"/>
                  </a:cubicBezTo>
                  <a:close/>
                  <a:moveTo>
                    <a:pt x="512" y="1"/>
                  </a:moveTo>
                  <a:cubicBezTo>
                    <a:pt x="328" y="1"/>
                    <a:pt x="172" y="115"/>
                    <a:pt x="110" y="300"/>
                  </a:cubicBezTo>
                  <a:cubicBezTo>
                    <a:pt x="1" y="622"/>
                    <a:pt x="58" y="979"/>
                    <a:pt x="211" y="1276"/>
                  </a:cubicBezTo>
                  <a:cubicBezTo>
                    <a:pt x="364" y="1573"/>
                    <a:pt x="641" y="1800"/>
                    <a:pt x="959" y="1896"/>
                  </a:cubicBezTo>
                  <a:cubicBezTo>
                    <a:pt x="993" y="1906"/>
                    <a:pt x="1028" y="1911"/>
                    <a:pt x="1063" y="1911"/>
                  </a:cubicBezTo>
                  <a:cubicBezTo>
                    <a:pt x="1242" y="1911"/>
                    <a:pt x="1424" y="1787"/>
                    <a:pt x="1465" y="1609"/>
                  </a:cubicBezTo>
                  <a:cubicBezTo>
                    <a:pt x="1515" y="1387"/>
                    <a:pt x="1398" y="1170"/>
                    <a:pt x="1178" y="1103"/>
                  </a:cubicBezTo>
                  <a:cubicBezTo>
                    <a:pt x="1168" y="1100"/>
                    <a:pt x="1159" y="1097"/>
                    <a:pt x="1149" y="1094"/>
                  </a:cubicBezTo>
                  <a:lnTo>
                    <a:pt x="1149" y="1094"/>
                  </a:lnTo>
                  <a:cubicBezTo>
                    <a:pt x="1120" y="1079"/>
                    <a:pt x="1092" y="1062"/>
                    <a:pt x="1064" y="1044"/>
                  </a:cubicBezTo>
                  <a:lnTo>
                    <a:pt x="1064" y="1044"/>
                  </a:lnTo>
                  <a:cubicBezTo>
                    <a:pt x="1035" y="1018"/>
                    <a:pt x="1007" y="990"/>
                    <a:pt x="981" y="961"/>
                  </a:cubicBezTo>
                  <a:lnTo>
                    <a:pt x="981" y="961"/>
                  </a:lnTo>
                  <a:cubicBezTo>
                    <a:pt x="955" y="923"/>
                    <a:pt x="932" y="884"/>
                    <a:pt x="912" y="843"/>
                  </a:cubicBezTo>
                  <a:lnTo>
                    <a:pt x="912" y="843"/>
                  </a:lnTo>
                  <a:cubicBezTo>
                    <a:pt x="898" y="802"/>
                    <a:pt x="887" y="760"/>
                    <a:pt x="878" y="718"/>
                  </a:cubicBezTo>
                  <a:lnTo>
                    <a:pt x="878" y="718"/>
                  </a:lnTo>
                  <a:cubicBezTo>
                    <a:pt x="876" y="682"/>
                    <a:pt x="876" y="646"/>
                    <a:pt x="878" y="611"/>
                  </a:cubicBezTo>
                  <a:lnTo>
                    <a:pt x="878" y="611"/>
                  </a:lnTo>
                  <a:cubicBezTo>
                    <a:pt x="884" y="579"/>
                    <a:pt x="893" y="549"/>
                    <a:pt x="903" y="518"/>
                  </a:cubicBezTo>
                  <a:cubicBezTo>
                    <a:pt x="972" y="315"/>
                    <a:pt x="823" y="60"/>
                    <a:pt x="616" y="13"/>
                  </a:cubicBezTo>
                  <a:cubicBezTo>
                    <a:pt x="580" y="5"/>
                    <a:pt x="546" y="1"/>
                    <a:pt x="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3039475" y="4916125"/>
              <a:ext cx="39625" cy="32800"/>
            </a:xfrm>
            <a:custGeom>
              <a:rect b="b" l="l" r="r" t="t"/>
              <a:pathLst>
                <a:path extrusionOk="0" h="1312" w="1585">
                  <a:moveTo>
                    <a:pt x="1153" y="0"/>
                  </a:moveTo>
                  <a:cubicBezTo>
                    <a:pt x="1082" y="0"/>
                    <a:pt x="1012" y="16"/>
                    <a:pt x="954" y="55"/>
                  </a:cubicBezTo>
                  <a:lnTo>
                    <a:pt x="216" y="546"/>
                  </a:lnTo>
                  <a:cubicBezTo>
                    <a:pt x="127" y="606"/>
                    <a:pt x="56" y="687"/>
                    <a:pt x="27" y="792"/>
                  </a:cubicBezTo>
                  <a:cubicBezTo>
                    <a:pt x="0" y="890"/>
                    <a:pt x="12" y="1022"/>
                    <a:pt x="68" y="1109"/>
                  </a:cubicBezTo>
                  <a:cubicBezTo>
                    <a:pt x="125" y="1196"/>
                    <a:pt x="210" y="1274"/>
                    <a:pt x="314" y="1298"/>
                  </a:cubicBezTo>
                  <a:cubicBezTo>
                    <a:pt x="352" y="1307"/>
                    <a:pt x="392" y="1312"/>
                    <a:pt x="432" y="1312"/>
                  </a:cubicBezTo>
                  <a:cubicBezTo>
                    <a:pt x="502" y="1312"/>
                    <a:pt x="573" y="1296"/>
                    <a:pt x="631" y="1257"/>
                  </a:cubicBezTo>
                  <a:cubicBezTo>
                    <a:pt x="877" y="1093"/>
                    <a:pt x="1123" y="929"/>
                    <a:pt x="1369" y="765"/>
                  </a:cubicBezTo>
                  <a:cubicBezTo>
                    <a:pt x="1458" y="706"/>
                    <a:pt x="1529" y="625"/>
                    <a:pt x="1557" y="519"/>
                  </a:cubicBezTo>
                  <a:cubicBezTo>
                    <a:pt x="1585" y="421"/>
                    <a:pt x="1572" y="290"/>
                    <a:pt x="1516" y="203"/>
                  </a:cubicBezTo>
                  <a:cubicBezTo>
                    <a:pt x="1460" y="115"/>
                    <a:pt x="1376" y="38"/>
                    <a:pt x="1270" y="14"/>
                  </a:cubicBezTo>
                  <a:cubicBezTo>
                    <a:pt x="1232" y="5"/>
                    <a:pt x="1192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3144025" y="4957425"/>
              <a:ext cx="34650" cy="25275"/>
            </a:xfrm>
            <a:custGeom>
              <a:rect b="b" l="l" r="r" t="t"/>
              <a:pathLst>
                <a:path extrusionOk="0" h="1011" w="1386">
                  <a:moveTo>
                    <a:pt x="963" y="1"/>
                  </a:moveTo>
                  <a:cubicBezTo>
                    <a:pt x="928" y="1"/>
                    <a:pt x="894" y="6"/>
                    <a:pt x="861" y="17"/>
                  </a:cubicBezTo>
                  <a:lnTo>
                    <a:pt x="308" y="202"/>
                  </a:lnTo>
                  <a:cubicBezTo>
                    <a:pt x="207" y="235"/>
                    <a:pt x="117" y="296"/>
                    <a:pt x="62" y="390"/>
                  </a:cubicBezTo>
                  <a:cubicBezTo>
                    <a:pt x="32" y="436"/>
                    <a:pt x="16" y="489"/>
                    <a:pt x="14" y="543"/>
                  </a:cubicBezTo>
                  <a:cubicBezTo>
                    <a:pt x="1" y="597"/>
                    <a:pt x="4" y="654"/>
                    <a:pt x="20" y="707"/>
                  </a:cubicBezTo>
                  <a:cubicBezTo>
                    <a:pt x="53" y="807"/>
                    <a:pt x="114" y="903"/>
                    <a:pt x="210" y="953"/>
                  </a:cubicBezTo>
                  <a:cubicBezTo>
                    <a:pt x="275" y="987"/>
                    <a:pt x="350" y="1010"/>
                    <a:pt x="424" y="1010"/>
                  </a:cubicBezTo>
                  <a:cubicBezTo>
                    <a:pt x="459" y="1010"/>
                    <a:pt x="493" y="1005"/>
                    <a:pt x="527" y="994"/>
                  </a:cubicBezTo>
                  <a:lnTo>
                    <a:pt x="1079" y="810"/>
                  </a:lnTo>
                  <a:cubicBezTo>
                    <a:pt x="1181" y="776"/>
                    <a:pt x="1270" y="715"/>
                    <a:pt x="1325" y="621"/>
                  </a:cubicBezTo>
                  <a:cubicBezTo>
                    <a:pt x="1355" y="575"/>
                    <a:pt x="1372" y="522"/>
                    <a:pt x="1374" y="468"/>
                  </a:cubicBezTo>
                  <a:cubicBezTo>
                    <a:pt x="1386" y="414"/>
                    <a:pt x="1384" y="357"/>
                    <a:pt x="1367" y="304"/>
                  </a:cubicBezTo>
                  <a:cubicBezTo>
                    <a:pt x="1334" y="204"/>
                    <a:pt x="1273" y="109"/>
                    <a:pt x="1177" y="59"/>
                  </a:cubicBezTo>
                  <a:cubicBezTo>
                    <a:pt x="1112" y="24"/>
                    <a:pt x="1037" y="1"/>
                    <a:pt x="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4" name="Google Shape;1514;p35"/>
          <p:cNvCxnSpPr/>
          <p:nvPr/>
        </p:nvCxnSpPr>
        <p:spPr>
          <a:xfrm flipH="1">
            <a:off x="7996650" y="2588500"/>
            <a:ext cx="8700" cy="17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5" name="Google Shape;1515;p35"/>
          <p:cNvCxnSpPr/>
          <p:nvPr/>
        </p:nvCxnSpPr>
        <p:spPr>
          <a:xfrm flipH="1">
            <a:off x="1566200" y="2553150"/>
            <a:ext cx="8700" cy="17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6" name="Google Shape;1516;p35"/>
          <p:cNvSpPr txBox="1"/>
          <p:nvPr>
            <p:ph type="title"/>
          </p:nvPr>
        </p:nvSpPr>
        <p:spPr>
          <a:xfrm>
            <a:off x="720000" y="458800"/>
            <a:ext cx="7704000" cy="4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Experiência do </a:t>
            </a:r>
            <a:r>
              <a:rPr lang="es">
                <a:solidFill>
                  <a:schemeClr val="lt2"/>
                </a:solidFill>
              </a:rPr>
              <a:t>boneco Bobo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517" name="Google Shape;1517;p35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518" name="Google Shape;1518;p35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4" name="Google Shape;1524;p35"/>
          <p:cNvSpPr/>
          <p:nvPr/>
        </p:nvSpPr>
        <p:spPr>
          <a:xfrm>
            <a:off x="2970600" y="1336763"/>
            <a:ext cx="3396000" cy="9171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EE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5" name="Google Shape;1525;p35"/>
          <p:cNvCxnSpPr/>
          <p:nvPr/>
        </p:nvCxnSpPr>
        <p:spPr>
          <a:xfrm flipH="1">
            <a:off x="4567650" y="2254925"/>
            <a:ext cx="8700" cy="17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6" name="Google Shape;1526;p35"/>
          <p:cNvSpPr txBox="1"/>
          <p:nvPr/>
        </p:nvSpPr>
        <p:spPr>
          <a:xfrm>
            <a:off x="2980075" y="1373900"/>
            <a:ext cx="339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dk2"/>
                </a:solidFill>
              </a:rPr>
              <a:t>72 crianças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chemeClr val="dk2"/>
                </a:solidFill>
              </a:rPr>
              <a:t>Idade: entre os 3 e os 6 anos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1527" name="Google Shape;1527;p35"/>
          <p:cNvSpPr/>
          <p:nvPr/>
        </p:nvSpPr>
        <p:spPr>
          <a:xfrm>
            <a:off x="266550" y="2930475"/>
            <a:ext cx="263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35"/>
          <p:cNvSpPr/>
          <p:nvPr/>
        </p:nvSpPr>
        <p:spPr>
          <a:xfrm>
            <a:off x="3067625" y="2930475"/>
            <a:ext cx="27699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35"/>
          <p:cNvSpPr/>
          <p:nvPr/>
        </p:nvSpPr>
        <p:spPr>
          <a:xfrm>
            <a:off x="6135025" y="2930475"/>
            <a:ext cx="272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0" name="Google Shape;1530;p35"/>
          <p:cNvCxnSpPr/>
          <p:nvPr/>
        </p:nvCxnSpPr>
        <p:spPr>
          <a:xfrm flipH="1" rot="10800000">
            <a:off x="1586425" y="2588550"/>
            <a:ext cx="64449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1" name="Google Shape;1531;p35"/>
          <p:cNvSpPr/>
          <p:nvPr/>
        </p:nvSpPr>
        <p:spPr>
          <a:xfrm>
            <a:off x="1293600" y="2143400"/>
            <a:ext cx="582600" cy="42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35"/>
          <p:cNvSpPr txBox="1"/>
          <p:nvPr/>
        </p:nvSpPr>
        <p:spPr>
          <a:xfrm>
            <a:off x="359425" y="29355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</a:t>
            </a:r>
            <a:r>
              <a:rPr lang="es" sz="1800">
                <a:solidFill>
                  <a:schemeClr val="accent6"/>
                </a:solidFill>
              </a:rPr>
              <a:t> 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33" name="Google Shape;1533;p35"/>
          <p:cNvSpPr txBox="1"/>
          <p:nvPr/>
        </p:nvSpPr>
        <p:spPr>
          <a:xfrm>
            <a:off x="3119600" y="29869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34" name="Google Shape;1534;p35"/>
          <p:cNvSpPr txBox="1"/>
          <p:nvPr/>
        </p:nvSpPr>
        <p:spPr>
          <a:xfrm>
            <a:off x="6133175" y="30117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535" name="Google Shape;15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9182" y="1056512"/>
            <a:ext cx="734066" cy="17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6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541" name="Google Shape;1541;p36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7" name="Google Shape;1547;p36"/>
          <p:cNvSpPr/>
          <p:nvPr/>
        </p:nvSpPr>
        <p:spPr>
          <a:xfrm>
            <a:off x="266550" y="187275"/>
            <a:ext cx="263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36"/>
          <p:cNvSpPr/>
          <p:nvPr/>
        </p:nvSpPr>
        <p:spPr>
          <a:xfrm>
            <a:off x="3067625" y="187275"/>
            <a:ext cx="27699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36"/>
          <p:cNvSpPr/>
          <p:nvPr/>
        </p:nvSpPr>
        <p:spPr>
          <a:xfrm>
            <a:off x="6135025" y="187275"/>
            <a:ext cx="272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36"/>
          <p:cNvSpPr txBox="1"/>
          <p:nvPr/>
        </p:nvSpPr>
        <p:spPr>
          <a:xfrm>
            <a:off x="359425" y="1923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</a:t>
            </a:r>
            <a:r>
              <a:rPr lang="es" sz="1800">
                <a:solidFill>
                  <a:schemeClr val="accent6"/>
                </a:solidFill>
              </a:rPr>
              <a:t> 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51" name="Google Shape;1551;p36"/>
          <p:cNvSpPr txBox="1"/>
          <p:nvPr/>
        </p:nvSpPr>
        <p:spPr>
          <a:xfrm>
            <a:off x="3119600" y="2437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52" name="Google Shape;1552;p36"/>
          <p:cNvSpPr txBox="1"/>
          <p:nvPr/>
        </p:nvSpPr>
        <p:spPr>
          <a:xfrm>
            <a:off x="6133175" y="1923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553" name="Google Shape;15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713" y="1880150"/>
            <a:ext cx="3418485" cy="31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37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559" name="Google Shape;1559;p37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5" name="Google Shape;1565;p37"/>
          <p:cNvSpPr/>
          <p:nvPr/>
        </p:nvSpPr>
        <p:spPr>
          <a:xfrm>
            <a:off x="266550" y="187275"/>
            <a:ext cx="263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37"/>
          <p:cNvSpPr/>
          <p:nvPr/>
        </p:nvSpPr>
        <p:spPr>
          <a:xfrm>
            <a:off x="3067625" y="187275"/>
            <a:ext cx="27699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37"/>
          <p:cNvSpPr/>
          <p:nvPr/>
        </p:nvSpPr>
        <p:spPr>
          <a:xfrm>
            <a:off x="6135025" y="187275"/>
            <a:ext cx="272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37"/>
          <p:cNvSpPr txBox="1"/>
          <p:nvPr/>
        </p:nvSpPr>
        <p:spPr>
          <a:xfrm>
            <a:off x="359425" y="1923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 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69" name="Google Shape;1569;p37"/>
          <p:cNvSpPr txBox="1"/>
          <p:nvPr/>
        </p:nvSpPr>
        <p:spPr>
          <a:xfrm>
            <a:off x="3119600" y="2437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70" name="Google Shape;1570;p37"/>
          <p:cNvSpPr txBox="1"/>
          <p:nvPr/>
        </p:nvSpPr>
        <p:spPr>
          <a:xfrm>
            <a:off x="6133175" y="1923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571" name="Google Shape;157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50" y="1851700"/>
            <a:ext cx="3431107" cy="31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8"/>
          <p:cNvGrpSpPr/>
          <p:nvPr/>
        </p:nvGrpSpPr>
        <p:grpSpPr>
          <a:xfrm>
            <a:off x="7967692" y="299382"/>
            <a:ext cx="1423857" cy="663709"/>
            <a:chOff x="1989538" y="505800"/>
            <a:chExt cx="1010975" cy="471250"/>
          </a:xfrm>
        </p:grpSpPr>
        <p:sp>
          <p:nvSpPr>
            <p:cNvPr id="1577" name="Google Shape;1577;p38"/>
            <p:cNvSpPr/>
            <p:nvPr/>
          </p:nvSpPr>
          <p:spPr>
            <a:xfrm>
              <a:off x="1994338" y="921750"/>
              <a:ext cx="897100" cy="55300"/>
            </a:xfrm>
            <a:custGeom>
              <a:rect b="b" l="l" r="r" t="t"/>
              <a:pathLst>
                <a:path extrusionOk="0" h="2212" w="35884">
                  <a:moveTo>
                    <a:pt x="421" y="1"/>
                  </a:moveTo>
                  <a:cubicBezTo>
                    <a:pt x="0" y="1"/>
                    <a:pt x="3" y="682"/>
                    <a:pt x="347" y="850"/>
                  </a:cubicBezTo>
                  <a:lnTo>
                    <a:pt x="348" y="851"/>
                  </a:lnTo>
                  <a:cubicBezTo>
                    <a:pt x="2908" y="2097"/>
                    <a:pt x="5763" y="1659"/>
                    <a:pt x="8496" y="1837"/>
                  </a:cubicBezTo>
                  <a:cubicBezTo>
                    <a:pt x="9393" y="1896"/>
                    <a:pt x="10301" y="1934"/>
                    <a:pt x="11207" y="1934"/>
                  </a:cubicBezTo>
                  <a:cubicBezTo>
                    <a:pt x="11884" y="1934"/>
                    <a:pt x="12560" y="1913"/>
                    <a:pt x="13230" y="1861"/>
                  </a:cubicBezTo>
                  <a:cubicBezTo>
                    <a:pt x="13651" y="1829"/>
                    <a:pt x="14064" y="1814"/>
                    <a:pt x="14474" y="1814"/>
                  </a:cubicBezTo>
                  <a:cubicBezTo>
                    <a:pt x="15642" y="1814"/>
                    <a:pt x="16778" y="1935"/>
                    <a:pt x="17970" y="2113"/>
                  </a:cubicBezTo>
                  <a:cubicBezTo>
                    <a:pt x="18431" y="2182"/>
                    <a:pt x="18887" y="2211"/>
                    <a:pt x="19341" y="2211"/>
                  </a:cubicBezTo>
                  <a:cubicBezTo>
                    <a:pt x="21488" y="2211"/>
                    <a:pt x="23570" y="1562"/>
                    <a:pt x="25721" y="1433"/>
                  </a:cubicBezTo>
                  <a:cubicBezTo>
                    <a:pt x="26580" y="1381"/>
                    <a:pt x="27439" y="1363"/>
                    <a:pt x="28300" y="1363"/>
                  </a:cubicBezTo>
                  <a:cubicBezTo>
                    <a:pt x="30350" y="1363"/>
                    <a:pt x="32404" y="1466"/>
                    <a:pt x="34452" y="1466"/>
                  </a:cubicBezTo>
                  <a:cubicBezTo>
                    <a:pt x="34764" y="1466"/>
                    <a:pt x="35076" y="1464"/>
                    <a:pt x="35387" y="1458"/>
                  </a:cubicBezTo>
                  <a:cubicBezTo>
                    <a:pt x="35882" y="1450"/>
                    <a:pt x="35883" y="553"/>
                    <a:pt x="35387" y="544"/>
                  </a:cubicBezTo>
                  <a:cubicBezTo>
                    <a:pt x="34083" y="522"/>
                    <a:pt x="32775" y="510"/>
                    <a:pt x="31466" y="510"/>
                  </a:cubicBezTo>
                  <a:cubicBezTo>
                    <a:pt x="29549" y="510"/>
                    <a:pt x="27631" y="535"/>
                    <a:pt x="25721" y="584"/>
                  </a:cubicBezTo>
                  <a:cubicBezTo>
                    <a:pt x="24069" y="626"/>
                    <a:pt x="22345" y="794"/>
                    <a:pt x="20643" y="794"/>
                  </a:cubicBezTo>
                  <a:cubicBezTo>
                    <a:pt x="19661" y="794"/>
                    <a:pt x="18686" y="738"/>
                    <a:pt x="17737" y="570"/>
                  </a:cubicBezTo>
                  <a:cubicBezTo>
                    <a:pt x="16614" y="370"/>
                    <a:pt x="15490" y="321"/>
                    <a:pt x="14366" y="321"/>
                  </a:cubicBezTo>
                  <a:cubicBezTo>
                    <a:pt x="13284" y="321"/>
                    <a:pt x="12201" y="367"/>
                    <a:pt x="11116" y="367"/>
                  </a:cubicBezTo>
                  <a:cubicBezTo>
                    <a:pt x="10382" y="367"/>
                    <a:pt x="9648" y="346"/>
                    <a:pt x="8913" y="277"/>
                  </a:cubicBezTo>
                  <a:cubicBezTo>
                    <a:pt x="6083" y="9"/>
                    <a:pt x="3270" y="162"/>
                    <a:pt x="445" y="1"/>
                  </a:cubicBezTo>
                  <a:cubicBezTo>
                    <a:pt x="437" y="1"/>
                    <a:pt x="429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2019038" y="841475"/>
              <a:ext cx="896700" cy="66325"/>
            </a:xfrm>
            <a:custGeom>
              <a:rect b="b" l="l" r="r" t="t"/>
              <a:pathLst>
                <a:path extrusionOk="0" h="2653" w="35868">
                  <a:moveTo>
                    <a:pt x="4318" y="1"/>
                  </a:moveTo>
                  <a:cubicBezTo>
                    <a:pt x="2876" y="1"/>
                    <a:pt x="1446" y="146"/>
                    <a:pt x="138" y="650"/>
                  </a:cubicBezTo>
                  <a:cubicBezTo>
                    <a:pt x="0" y="703"/>
                    <a:pt x="15" y="965"/>
                    <a:pt x="167" y="965"/>
                  </a:cubicBezTo>
                  <a:cubicBezTo>
                    <a:pt x="170" y="965"/>
                    <a:pt x="172" y="964"/>
                    <a:pt x="174" y="964"/>
                  </a:cubicBezTo>
                  <a:lnTo>
                    <a:pt x="175" y="965"/>
                  </a:lnTo>
                  <a:cubicBezTo>
                    <a:pt x="323" y="958"/>
                    <a:pt x="472" y="955"/>
                    <a:pt x="621" y="955"/>
                  </a:cubicBezTo>
                  <a:cubicBezTo>
                    <a:pt x="1991" y="955"/>
                    <a:pt x="3384" y="1213"/>
                    <a:pt x="4758" y="1222"/>
                  </a:cubicBezTo>
                  <a:cubicBezTo>
                    <a:pt x="6329" y="1234"/>
                    <a:pt x="7883" y="1388"/>
                    <a:pt x="9449" y="1409"/>
                  </a:cubicBezTo>
                  <a:cubicBezTo>
                    <a:pt x="10155" y="1417"/>
                    <a:pt x="10862" y="1419"/>
                    <a:pt x="11569" y="1419"/>
                  </a:cubicBezTo>
                  <a:cubicBezTo>
                    <a:pt x="11927" y="1419"/>
                    <a:pt x="12284" y="1418"/>
                    <a:pt x="12642" y="1418"/>
                  </a:cubicBezTo>
                  <a:cubicBezTo>
                    <a:pt x="13146" y="1418"/>
                    <a:pt x="13650" y="1419"/>
                    <a:pt x="14153" y="1423"/>
                  </a:cubicBezTo>
                  <a:cubicBezTo>
                    <a:pt x="15724" y="1435"/>
                    <a:pt x="17246" y="1747"/>
                    <a:pt x="18812" y="1855"/>
                  </a:cubicBezTo>
                  <a:cubicBezTo>
                    <a:pt x="19967" y="1935"/>
                    <a:pt x="21130" y="1960"/>
                    <a:pt x="22294" y="1960"/>
                  </a:cubicBezTo>
                  <a:cubicBezTo>
                    <a:pt x="24195" y="1960"/>
                    <a:pt x="26101" y="1894"/>
                    <a:pt x="27990" y="1894"/>
                  </a:cubicBezTo>
                  <a:cubicBezTo>
                    <a:pt x="28022" y="1894"/>
                    <a:pt x="28055" y="1894"/>
                    <a:pt x="28087" y="1894"/>
                  </a:cubicBezTo>
                  <a:cubicBezTo>
                    <a:pt x="28089" y="1894"/>
                    <a:pt x="28091" y="1894"/>
                    <a:pt x="28093" y="1894"/>
                  </a:cubicBezTo>
                  <a:cubicBezTo>
                    <a:pt x="28632" y="1894"/>
                    <a:pt x="29207" y="1826"/>
                    <a:pt x="29762" y="1826"/>
                  </a:cubicBezTo>
                  <a:cubicBezTo>
                    <a:pt x="29961" y="1826"/>
                    <a:pt x="30158" y="1835"/>
                    <a:pt x="30350" y="1859"/>
                  </a:cubicBezTo>
                  <a:cubicBezTo>
                    <a:pt x="30911" y="1928"/>
                    <a:pt x="31477" y="2122"/>
                    <a:pt x="32041" y="2215"/>
                  </a:cubicBezTo>
                  <a:cubicBezTo>
                    <a:pt x="32666" y="2317"/>
                    <a:pt x="33512" y="2653"/>
                    <a:pt x="34264" y="2653"/>
                  </a:cubicBezTo>
                  <a:cubicBezTo>
                    <a:pt x="34618" y="2653"/>
                    <a:pt x="34950" y="2578"/>
                    <a:pt x="35229" y="2371"/>
                  </a:cubicBezTo>
                  <a:cubicBezTo>
                    <a:pt x="35868" y="1896"/>
                    <a:pt x="35457" y="796"/>
                    <a:pt x="34883" y="796"/>
                  </a:cubicBezTo>
                  <a:cubicBezTo>
                    <a:pt x="34768" y="796"/>
                    <a:pt x="34647" y="840"/>
                    <a:pt x="34526" y="943"/>
                  </a:cubicBezTo>
                  <a:cubicBezTo>
                    <a:pt x="34417" y="1035"/>
                    <a:pt x="34265" y="1068"/>
                    <a:pt x="34093" y="1068"/>
                  </a:cubicBezTo>
                  <a:cubicBezTo>
                    <a:pt x="33640" y="1068"/>
                    <a:pt x="33045" y="832"/>
                    <a:pt x="32717" y="801"/>
                  </a:cubicBezTo>
                  <a:cubicBezTo>
                    <a:pt x="32114" y="744"/>
                    <a:pt x="31524" y="721"/>
                    <a:pt x="30926" y="619"/>
                  </a:cubicBezTo>
                  <a:cubicBezTo>
                    <a:pt x="30411" y="531"/>
                    <a:pt x="29884" y="504"/>
                    <a:pt x="29352" y="504"/>
                  </a:cubicBezTo>
                  <a:cubicBezTo>
                    <a:pt x="28531" y="504"/>
                    <a:pt x="27700" y="568"/>
                    <a:pt x="26895" y="569"/>
                  </a:cubicBezTo>
                  <a:cubicBezTo>
                    <a:pt x="25157" y="570"/>
                    <a:pt x="23402" y="636"/>
                    <a:pt x="21651" y="636"/>
                  </a:cubicBezTo>
                  <a:cubicBezTo>
                    <a:pt x="20386" y="636"/>
                    <a:pt x="19123" y="602"/>
                    <a:pt x="17870" y="484"/>
                  </a:cubicBezTo>
                  <a:cubicBezTo>
                    <a:pt x="16454" y="351"/>
                    <a:pt x="15110" y="191"/>
                    <a:pt x="13688" y="191"/>
                  </a:cubicBezTo>
                  <a:cubicBezTo>
                    <a:pt x="13656" y="191"/>
                    <a:pt x="13624" y="191"/>
                    <a:pt x="13592" y="191"/>
                  </a:cubicBezTo>
                  <a:cubicBezTo>
                    <a:pt x="12395" y="197"/>
                    <a:pt x="11188" y="261"/>
                    <a:pt x="9986" y="261"/>
                  </a:cubicBezTo>
                  <a:cubicBezTo>
                    <a:pt x="9527" y="261"/>
                    <a:pt x="9068" y="252"/>
                    <a:pt x="8610" y="226"/>
                  </a:cubicBezTo>
                  <a:cubicBezTo>
                    <a:pt x="7245" y="149"/>
                    <a:pt x="5776" y="1"/>
                    <a:pt x="4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989538" y="744550"/>
              <a:ext cx="965000" cy="79525"/>
            </a:xfrm>
            <a:custGeom>
              <a:rect b="b" l="l" r="r" t="t"/>
              <a:pathLst>
                <a:path extrusionOk="0" h="3181" w="38600">
                  <a:moveTo>
                    <a:pt x="23364" y="1"/>
                  </a:moveTo>
                  <a:cubicBezTo>
                    <a:pt x="22329" y="1"/>
                    <a:pt x="21291" y="41"/>
                    <a:pt x="20262" y="45"/>
                  </a:cubicBezTo>
                  <a:cubicBezTo>
                    <a:pt x="16900" y="57"/>
                    <a:pt x="13613" y="537"/>
                    <a:pt x="10265" y="747"/>
                  </a:cubicBezTo>
                  <a:cubicBezTo>
                    <a:pt x="9757" y="779"/>
                    <a:pt x="9249" y="788"/>
                    <a:pt x="8741" y="788"/>
                  </a:cubicBezTo>
                  <a:cubicBezTo>
                    <a:pt x="8066" y="788"/>
                    <a:pt x="7391" y="772"/>
                    <a:pt x="6716" y="772"/>
                  </a:cubicBezTo>
                  <a:cubicBezTo>
                    <a:pt x="6352" y="772"/>
                    <a:pt x="5987" y="777"/>
                    <a:pt x="5622" y="791"/>
                  </a:cubicBezTo>
                  <a:cubicBezTo>
                    <a:pt x="3895" y="859"/>
                    <a:pt x="2222" y="1387"/>
                    <a:pt x="518" y="1656"/>
                  </a:cubicBezTo>
                  <a:cubicBezTo>
                    <a:pt x="20" y="1734"/>
                    <a:pt x="0" y="2539"/>
                    <a:pt x="518" y="2594"/>
                  </a:cubicBezTo>
                  <a:lnTo>
                    <a:pt x="517" y="2594"/>
                  </a:lnTo>
                  <a:cubicBezTo>
                    <a:pt x="806" y="2625"/>
                    <a:pt x="1093" y="2638"/>
                    <a:pt x="1379" y="2638"/>
                  </a:cubicBezTo>
                  <a:cubicBezTo>
                    <a:pt x="2732" y="2638"/>
                    <a:pt x="4061" y="2348"/>
                    <a:pt x="5424" y="2303"/>
                  </a:cubicBezTo>
                  <a:cubicBezTo>
                    <a:pt x="5723" y="2293"/>
                    <a:pt x="6021" y="2290"/>
                    <a:pt x="6320" y="2290"/>
                  </a:cubicBezTo>
                  <a:cubicBezTo>
                    <a:pt x="7178" y="2290"/>
                    <a:pt x="8035" y="2319"/>
                    <a:pt x="8893" y="2319"/>
                  </a:cubicBezTo>
                  <a:cubicBezTo>
                    <a:pt x="9350" y="2319"/>
                    <a:pt x="9808" y="2311"/>
                    <a:pt x="10265" y="2285"/>
                  </a:cubicBezTo>
                  <a:cubicBezTo>
                    <a:pt x="13573" y="2098"/>
                    <a:pt x="16822" y="1648"/>
                    <a:pt x="20140" y="1648"/>
                  </a:cubicBezTo>
                  <a:cubicBezTo>
                    <a:pt x="20181" y="1648"/>
                    <a:pt x="20221" y="1648"/>
                    <a:pt x="20262" y="1648"/>
                  </a:cubicBezTo>
                  <a:cubicBezTo>
                    <a:pt x="20309" y="1648"/>
                    <a:pt x="20356" y="1648"/>
                    <a:pt x="20403" y="1648"/>
                  </a:cubicBezTo>
                  <a:cubicBezTo>
                    <a:pt x="21297" y="1648"/>
                    <a:pt x="22198" y="1622"/>
                    <a:pt x="23097" y="1622"/>
                  </a:cubicBezTo>
                  <a:cubicBezTo>
                    <a:pt x="23771" y="1622"/>
                    <a:pt x="24444" y="1637"/>
                    <a:pt x="25112" y="1688"/>
                  </a:cubicBezTo>
                  <a:cubicBezTo>
                    <a:pt x="26497" y="1796"/>
                    <a:pt x="27850" y="2186"/>
                    <a:pt x="29238" y="2257"/>
                  </a:cubicBezTo>
                  <a:cubicBezTo>
                    <a:pt x="30575" y="2325"/>
                    <a:pt x="31894" y="2551"/>
                    <a:pt x="33228" y="2686"/>
                  </a:cubicBezTo>
                  <a:cubicBezTo>
                    <a:pt x="34652" y="2830"/>
                    <a:pt x="36086" y="3181"/>
                    <a:pt x="37513" y="3181"/>
                  </a:cubicBezTo>
                  <a:cubicBezTo>
                    <a:pt x="37546" y="3181"/>
                    <a:pt x="37580" y="3181"/>
                    <a:pt x="37613" y="3180"/>
                  </a:cubicBezTo>
                  <a:cubicBezTo>
                    <a:pt x="38590" y="3169"/>
                    <a:pt x="38600" y="1352"/>
                    <a:pt x="37665" y="1352"/>
                  </a:cubicBezTo>
                  <a:cubicBezTo>
                    <a:pt x="37648" y="1352"/>
                    <a:pt x="37631" y="1352"/>
                    <a:pt x="37613" y="1353"/>
                  </a:cubicBezTo>
                  <a:cubicBezTo>
                    <a:pt x="37341" y="1372"/>
                    <a:pt x="37068" y="1381"/>
                    <a:pt x="36795" y="1381"/>
                  </a:cubicBezTo>
                  <a:cubicBezTo>
                    <a:pt x="34285" y="1381"/>
                    <a:pt x="31744" y="665"/>
                    <a:pt x="29238" y="598"/>
                  </a:cubicBezTo>
                  <a:cubicBezTo>
                    <a:pt x="27855" y="561"/>
                    <a:pt x="26496" y="149"/>
                    <a:pt x="25112" y="54"/>
                  </a:cubicBezTo>
                  <a:cubicBezTo>
                    <a:pt x="24532" y="14"/>
                    <a:pt x="23948" y="1"/>
                    <a:pt x="23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2026663" y="677450"/>
              <a:ext cx="936175" cy="47375"/>
            </a:xfrm>
            <a:custGeom>
              <a:rect b="b" l="l" r="r" t="t"/>
              <a:pathLst>
                <a:path extrusionOk="0" h="1895" w="37447">
                  <a:moveTo>
                    <a:pt x="19662" y="1"/>
                  </a:moveTo>
                  <a:cubicBezTo>
                    <a:pt x="19378" y="1"/>
                    <a:pt x="19095" y="2"/>
                    <a:pt x="18811" y="5"/>
                  </a:cubicBezTo>
                  <a:cubicBezTo>
                    <a:pt x="15843" y="34"/>
                    <a:pt x="12873" y="19"/>
                    <a:pt x="9906" y="157"/>
                  </a:cubicBezTo>
                  <a:cubicBezTo>
                    <a:pt x="6673" y="307"/>
                    <a:pt x="3452" y="725"/>
                    <a:pt x="229" y="906"/>
                  </a:cubicBezTo>
                  <a:cubicBezTo>
                    <a:pt x="1" y="919"/>
                    <a:pt x="0" y="1314"/>
                    <a:pt x="229" y="1326"/>
                  </a:cubicBezTo>
                  <a:cubicBezTo>
                    <a:pt x="1747" y="1401"/>
                    <a:pt x="3241" y="1545"/>
                    <a:pt x="4761" y="1545"/>
                  </a:cubicBezTo>
                  <a:cubicBezTo>
                    <a:pt x="4864" y="1545"/>
                    <a:pt x="4966" y="1545"/>
                    <a:pt x="5069" y="1543"/>
                  </a:cubicBezTo>
                  <a:cubicBezTo>
                    <a:pt x="6608" y="1523"/>
                    <a:pt x="8147" y="1426"/>
                    <a:pt x="9686" y="1379"/>
                  </a:cubicBezTo>
                  <a:cubicBezTo>
                    <a:pt x="10867" y="1342"/>
                    <a:pt x="12047" y="1330"/>
                    <a:pt x="13228" y="1330"/>
                  </a:cubicBezTo>
                  <a:cubicBezTo>
                    <a:pt x="15089" y="1330"/>
                    <a:pt x="16950" y="1361"/>
                    <a:pt x="18811" y="1374"/>
                  </a:cubicBezTo>
                  <a:cubicBezTo>
                    <a:pt x="21711" y="1397"/>
                    <a:pt x="24585" y="1551"/>
                    <a:pt x="27486" y="1554"/>
                  </a:cubicBezTo>
                  <a:cubicBezTo>
                    <a:pt x="29074" y="1555"/>
                    <a:pt x="30662" y="1556"/>
                    <a:pt x="32249" y="1557"/>
                  </a:cubicBezTo>
                  <a:cubicBezTo>
                    <a:pt x="32262" y="1558"/>
                    <a:pt x="32276" y="1558"/>
                    <a:pt x="32289" y="1558"/>
                  </a:cubicBezTo>
                  <a:cubicBezTo>
                    <a:pt x="32746" y="1558"/>
                    <a:pt x="33207" y="1541"/>
                    <a:pt x="33667" y="1541"/>
                  </a:cubicBezTo>
                  <a:cubicBezTo>
                    <a:pt x="33910" y="1541"/>
                    <a:pt x="34152" y="1546"/>
                    <a:pt x="34393" y="1560"/>
                  </a:cubicBezTo>
                  <a:cubicBezTo>
                    <a:pt x="35140" y="1603"/>
                    <a:pt x="35860" y="1847"/>
                    <a:pt x="36607" y="1893"/>
                  </a:cubicBezTo>
                  <a:cubicBezTo>
                    <a:pt x="36621" y="1894"/>
                    <a:pt x="36634" y="1895"/>
                    <a:pt x="36648" y="1895"/>
                  </a:cubicBezTo>
                  <a:cubicBezTo>
                    <a:pt x="37446" y="1895"/>
                    <a:pt x="37441" y="345"/>
                    <a:pt x="36607" y="338"/>
                  </a:cubicBezTo>
                  <a:cubicBezTo>
                    <a:pt x="35159" y="326"/>
                    <a:pt x="33716" y="107"/>
                    <a:pt x="32257" y="107"/>
                  </a:cubicBezTo>
                  <a:cubicBezTo>
                    <a:pt x="32254" y="107"/>
                    <a:pt x="32252" y="107"/>
                    <a:pt x="32249" y="107"/>
                  </a:cubicBezTo>
                  <a:cubicBezTo>
                    <a:pt x="30734" y="107"/>
                    <a:pt x="29218" y="108"/>
                    <a:pt x="27702" y="111"/>
                  </a:cubicBezTo>
                  <a:cubicBezTo>
                    <a:pt x="27671" y="111"/>
                    <a:pt x="27639" y="111"/>
                    <a:pt x="27607" y="111"/>
                  </a:cubicBezTo>
                  <a:cubicBezTo>
                    <a:pt x="24950" y="111"/>
                    <a:pt x="22315" y="1"/>
                    <a:pt x="196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2022238" y="589600"/>
              <a:ext cx="948975" cy="49425"/>
            </a:xfrm>
            <a:custGeom>
              <a:rect b="b" l="l" r="r" t="t"/>
              <a:pathLst>
                <a:path extrusionOk="0" h="1977" w="37959">
                  <a:moveTo>
                    <a:pt x="31382" y="1"/>
                  </a:moveTo>
                  <a:cubicBezTo>
                    <a:pt x="31036" y="1"/>
                    <a:pt x="30689" y="19"/>
                    <a:pt x="30341" y="63"/>
                  </a:cubicBezTo>
                  <a:cubicBezTo>
                    <a:pt x="28802" y="258"/>
                    <a:pt x="27200" y="199"/>
                    <a:pt x="25649" y="223"/>
                  </a:cubicBezTo>
                  <a:cubicBezTo>
                    <a:pt x="25478" y="226"/>
                    <a:pt x="25307" y="227"/>
                    <a:pt x="25137" y="227"/>
                  </a:cubicBezTo>
                  <a:cubicBezTo>
                    <a:pt x="23627" y="227"/>
                    <a:pt x="22135" y="131"/>
                    <a:pt x="20626" y="82"/>
                  </a:cubicBezTo>
                  <a:cubicBezTo>
                    <a:pt x="20231" y="69"/>
                    <a:pt x="19836" y="63"/>
                    <a:pt x="19442" y="63"/>
                  </a:cubicBezTo>
                  <a:cubicBezTo>
                    <a:pt x="16420" y="63"/>
                    <a:pt x="13400" y="396"/>
                    <a:pt x="10376" y="411"/>
                  </a:cubicBezTo>
                  <a:cubicBezTo>
                    <a:pt x="10188" y="412"/>
                    <a:pt x="10000" y="412"/>
                    <a:pt x="9812" y="412"/>
                  </a:cubicBezTo>
                  <a:cubicBezTo>
                    <a:pt x="9322" y="412"/>
                    <a:pt x="8831" y="410"/>
                    <a:pt x="8341" y="410"/>
                  </a:cubicBezTo>
                  <a:cubicBezTo>
                    <a:pt x="7385" y="410"/>
                    <a:pt x="6430" y="419"/>
                    <a:pt x="5476" y="471"/>
                  </a:cubicBezTo>
                  <a:cubicBezTo>
                    <a:pt x="3710" y="567"/>
                    <a:pt x="2034" y="1017"/>
                    <a:pt x="286" y="1246"/>
                  </a:cubicBezTo>
                  <a:cubicBezTo>
                    <a:pt x="11" y="1282"/>
                    <a:pt x="0" y="1745"/>
                    <a:pt x="286" y="1764"/>
                  </a:cubicBezTo>
                  <a:cubicBezTo>
                    <a:pt x="682" y="1792"/>
                    <a:pt x="1079" y="1802"/>
                    <a:pt x="1474" y="1802"/>
                  </a:cubicBezTo>
                  <a:cubicBezTo>
                    <a:pt x="2692" y="1802"/>
                    <a:pt x="3907" y="1704"/>
                    <a:pt x="5126" y="1704"/>
                  </a:cubicBezTo>
                  <a:cubicBezTo>
                    <a:pt x="5172" y="1704"/>
                    <a:pt x="5218" y="1704"/>
                    <a:pt x="5264" y="1705"/>
                  </a:cubicBezTo>
                  <a:cubicBezTo>
                    <a:pt x="6968" y="1714"/>
                    <a:pt x="8672" y="1744"/>
                    <a:pt x="10376" y="1750"/>
                  </a:cubicBezTo>
                  <a:cubicBezTo>
                    <a:pt x="10419" y="1750"/>
                    <a:pt x="10462" y="1750"/>
                    <a:pt x="10506" y="1750"/>
                  </a:cubicBezTo>
                  <a:cubicBezTo>
                    <a:pt x="13406" y="1750"/>
                    <a:pt x="16303" y="1477"/>
                    <a:pt x="19201" y="1477"/>
                  </a:cubicBezTo>
                  <a:cubicBezTo>
                    <a:pt x="19676" y="1477"/>
                    <a:pt x="20151" y="1484"/>
                    <a:pt x="20626" y="1501"/>
                  </a:cubicBezTo>
                  <a:cubicBezTo>
                    <a:pt x="22572" y="1571"/>
                    <a:pt x="24517" y="1665"/>
                    <a:pt x="26462" y="1665"/>
                  </a:cubicBezTo>
                  <a:cubicBezTo>
                    <a:pt x="27718" y="1665"/>
                    <a:pt x="28974" y="1626"/>
                    <a:pt x="30229" y="1516"/>
                  </a:cubicBezTo>
                  <a:cubicBezTo>
                    <a:pt x="30777" y="1469"/>
                    <a:pt x="31309" y="1440"/>
                    <a:pt x="31839" y="1440"/>
                  </a:cubicBezTo>
                  <a:cubicBezTo>
                    <a:pt x="32469" y="1440"/>
                    <a:pt x="33097" y="1481"/>
                    <a:pt x="33748" y="1581"/>
                  </a:cubicBezTo>
                  <a:cubicBezTo>
                    <a:pt x="34799" y="1742"/>
                    <a:pt x="35888" y="1976"/>
                    <a:pt x="36958" y="1976"/>
                  </a:cubicBezTo>
                  <a:cubicBezTo>
                    <a:pt x="37020" y="1976"/>
                    <a:pt x="37082" y="1976"/>
                    <a:pt x="37144" y="1974"/>
                  </a:cubicBezTo>
                  <a:cubicBezTo>
                    <a:pt x="37948" y="1953"/>
                    <a:pt x="37959" y="467"/>
                    <a:pt x="37179" y="467"/>
                  </a:cubicBezTo>
                  <a:cubicBezTo>
                    <a:pt x="37168" y="467"/>
                    <a:pt x="37156" y="467"/>
                    <a:pt x="37144" y="468"/>
                  </a:cubicBezTo>
                  <a:cubicBezTo>
                    <a:pt x="36978" y="477"/>
                    <a:pt x="36813" y="481"/>
                    <a:pt x="36648" y="481"/>
                  </a:cubicBezTo>
                  <a:cubicBezTo>
                    <a:pt x="34889" y="481"/>
                    <a:pt x="33147" y="1"/>
                    <a:pt x="31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2040188" y="505800"/>
              <a:ext cx="960325" cy="58425"/>
            </a:xfrm>
            <a:custGeom>
              <a:rect b="b" l="l" r="r" t="t"/>
              <a:pathLst>
                <a:path extrusionOk="0" h="2337" w="38413">
                  <a:moveTo>
                    <a:pt x="25138" y="0"/>
                  </a:moveTo>
                  <a:cubicBezTo>
                    <a:pt x="25118" y="0"/>
                    <a:pt x="25099" y="0"/>
                    <a:pt x="25079" y="0"/>
                  </a:cubicBezTo>
                  <a:cubicBezTo>
                    <a:pt x="23459" y="7"/>
                    <a:pt x="21843" y="147"/>
                    <a:pt x="20225" y="147"/>
                  </a:cubicBezTo>
                  <a:cubicBezTo>
                    <a:pt x="20121" y="147"/>
                    <a:pt x="20018" y="147"/>
                    <a:pt x="19915" y="145"/>
                  </a:cubicBezTo>
                  <a:cubicBezTo>
                    <a:pt x="19812" y="144"/>
                    <a:pt x="19709" y="144"/>
                    <a:pt x="19605" y="144"/>
                  </a:cubicBezTo>
                  <a:cubicBezTo>
                    <a:pt x="16411" y="144"/>
                    <a:pt x="13270" y="710"/>
                    <a:pt x="10077" y="759"/>
                  </a:cubicBezTo>
                  <a:cubicBezTo>
                    <a:pt x="8406" y="784"/>
                    <a:pt x="6734" y="748"/>
                    <a:pt x="5064" y="815"/>
                  </a:cubicBezTo>
                  <a:cubicBezTo>
                    <a:pt x="4253" y="848"/>
                    <a:pt x="3427" y="830"/>
                    <a:pt x="2619" y="921"/>
                  </a:cubicBezTo>
                  <a:cubicBezTo>
                    <a:pt x="1834" y="1009"/>
                    <a:pt x="1076" y="1252"/>
                    <a:pt x="286" y="1331"/>
                  </a:cubicBezTo>
                  <a:cubicBezTo>
                    <a:pt x="1" y="1359"/>
                    <a:pt x="9" y="1810"/>
                    <a:pt x="286" y="1850"/>
                  </a:cubicBezTo>
                  <a:cubicBezTo>
                    <a:pt x="2111" y="2111"/>
                    <a:pt x="3989" y="2167"/>
                    <a:pt x="5862" y="2167"/>
                  </a:cubicBezTo>
                  <a:cubicBezTo>
                    <a:pt x="7207" y="2167"/>
                    <a:pt x="8550" y="2138"/>
                    <a:pt x="9870" y="2134"/>
                  </a:cubicBezTo>
                  <a:cubicBezTo>
                    <a:pt x="13038" y="2124"/>
                    <a:pt x="16160" y="1611"/>
                    <a:pt x="19325" y="1611"/>
                  </a:cubicBezTo>
                  <a:cubicBezTo>
                    <a:pt x="19521" y="1611"/>
                    <a:pt x="19718" y="1613"/>
                    <a:pt x="19915" y="1617"/>
                  </a:cubicBezTo>
                  <a:cubicBezTo>
                    <a:pt x="20068" y="1621"/>
                    <a:pt x="20221" y="1622"/>
                    <a:pt x="20374" y="1622"/>
                  </a:cubicBezTo>
                  <a:cubicBezTo>
                    <a:pt x="21871" y="1622"/>
                    <a:pt x="23367" y="1477"/>
                    <a:pt x="24866" y="1476"/>
                  </a:cubicBezTo>
                  <a:cubicBezTo>
                    <a:pt x="24871" y="1476"/>
                    <a:pt x="24875" y="1476"/>
                    <a:pt x="24879" y="1476"/>
                  </a:cubicBezTo>
                  <a:cubicBezTo>
                    <a:pt x="26412" y="1476"/>
                    <a:pt x="27927" y="1741"/>
                    <a:pt x="29456" y="1755"/>
                  </a:cubicBezTo>
                  <a:cubicBezTo>
                    <a:pt x="30898" y="1768"/>
                    <a:pt x="32313" y="2085"/>
                    <a:pt x="33747" y="2210"/>
                  </a:cubicBezTo>
                  <a:cubicBezTo>
                    <a:pt x="33878" y="2221"/>
                    <a:pt x="34006" y="2225"/>
                    <a:pt x="34133" y="2225"/>
                  </a:cubicBezTo>
                  <a:cubicBezTo>
                    <a:pt x="34441" y="2225"/>
                    <a:pt x="34740" y="2201"/>
                    <a:pt x="35043" y="2201"/>
                  </a:cubicBezTo>
                  <a:cubicBezTo>
                    <a:pt x="35270" y="2201"/>
                    <a:pt x="35500" y="2214"/>
                    <a:pt x="35738" y="2262"/>
                  </a:cubicBezTo>
                  <a:cubicBezTo>
                    <a:pt x="36037" y="2321"/>
                    <a:pt x="36343" y="2336"/>
                    <a:pt x="36651" y="2336"/>
                  </a:cubicBezTo>
                  <a:cubicBezTo>
                    <a:pt x="36975" y="2336"/>
                    <a:pt x="37301" y="2319"/>
                    <a:pt x="37622" y="2319"/>
                  </a:cubicBezTo>
                  <a:cubicBezTo>
                    <a:pt x="38411" y="2318"/>
                    <a:pt x="38413" y="862"/>
                    <a:pt x="37622" y="862"/>
                  </a:cubicBezTo>
                  <a:cubicBezTo>
                    <a:pt x="37614" y="862"/>
                    <a:pt x="37606" y="862"/>
                    <a:pt x="37599" y="862"/>
                  </a:cubicBezTo>
                  <a:cubicBezTo>
                    <a:pt x="36960" y="862"/>
                    <a:pt x="36374" y="861"/>
                    <a:pt x="35751" y="737"/>
                  </a:cubicBezTo>
                  <a:cubicBezTo>
                    <a:pt x="35577" y="702"/>
                    <a:pt x="35404" y="690"/>
                    <a:pt x="35231" y="690"/>
                  </a:cubicBezTo>
                  <a:cubicBezTo>
                    <a:pt x="34832" y="690"/>
                    <a:pt x="34436" y="754"/>
                    <a:pt x="34037" y="754"/>
                  </a:cubicBezTo>
                  <a:cubicBezTo>
                    <a:pt x="33910" y="754"/>
                    <a:pt x="33781" y="748"/>
                    <a:pt x="33653" y="730"/>
                  </a:cubicBezTo>
                  <a:cubicBezTo>
                    <a:pt x="32307" y="549"/>
                    <a:pt x="30980" y="307"/>
                    <a:pt x="29623" y="282"/>
                  </a:cubicBezTo>
                  <a:cubicBezTo>
                    <a:pt x="28122" y="254"/>
                    <a:pt x="26641" y="0"/>
                    <a:pt x="25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3" name="Google Shape;1583;p38"/>
          <p:cNvSpPr/>
          <p:nvPr/>
        </p:nvSpPr>
        <p:spPr>
          <a:xfrm>
            <a:off x="266550" y="187275"/>
            <a:ext cx="26367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38"/>
          <p:cNvSpPr/>
          <p:nvPr/>
        </p:nvSpPr>
        <p:spPr>
          <a:xfrm>
            <a:off x="3067625" y="187275"/>
            <a:ext cx="2769900" cy="1512000"/>
          </a:xfrm>
          <a:prstGeom prst="rect">
            <a:avLst/>
          </a:prstGeom>
          <a:solidFill>
            <a:srgbClr val="C2C2C2"/>
          </a:solidFill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38"/>
          <p:cNvSpPr/>
          <p:nvPr/>
        </p:nvSpPr>
        <p:spPr>
          <a:xfrm>
            <a:off x="6135025" y="187275"/>
            <a:ext cx="2726700" cy="151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38"/>
          <p:cNvSpPr txBox="1"/>
          <p:nvPr/>
        </p:nvSpPr>
        <p:spPr>
          <a:xfrm>
            <a:off x="359425" y="192325"/>
            <a:ext cx="244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agressiva 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agredir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87" name="Google Shape;1587;p38"/>
          <p:cNvSpPr txBox="1"/>
          <p:nvPr/>
        </p:nvSpPr>
        <p:spPr>
          <a:xfrm>
            <a:off x="3119600" y="243750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Condição não agressiva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observam um adulto a brincar e a ignorar o boneco Bobo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1588" name="Google Shape;1588;p38"/>
          <p:cNvSpPr txBox="1"/>
          <p:nvPr/>
        </p:nvSpPr>
        <p:spPr>
          <a:xfrm>
            <a:off x="6133175" y="192325"/>
            <a:ext cx="263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chemeClr val="accent6"/>
                </a:solidFill>
              </a:rPr>
              <a:t>Grupo de controlo</a:t>
            </a:r>
            <a:endParaRPr sz="18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</a:rPr>
              <a:t>24 crianças brincam sem a presença de adultos</a:t>
            </a:r>
            <a:endParaRPr sz="1800">
              <a:solidFill>
                <a:schemeClr val="accent6"/>
              </a:solidFill>
            </a:endParaRPr>
          </a:p>
        </p:txBody>
      </p:sp>
      <p:pic>
        <p:nvPicPr>
          <p:cNvPr id="1589" name="Google Shape;15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663" y="1849825"/>
            <a:ext cx="3431823" cy="31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 Waves Marketing Campaign by Slidesgo">
  <a:themeElements>
    <a:clrScheme name="Simple Light">
      <a:dk1>
        <a:srgbClr val="D7A051"/>
      </a:dk1>
      <a:lt1>
        <a:srgbClr val="FCF2E2"/>
      </a:lt1>
      <a:dk2>
        <a:srgbClr val="000000"/>
      </a:dk2>
      <a:lt2>
        <a:srgbClr val="57A1B2"/>
      </a:lt2>
      <a:accent1>
        <a:srgbClr val="ECCB9B"/>
      </a:accent1>
      <a:accent2>
        <a:srgbClr val="9FC8D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