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4" r:id="rId5"/>
    <p:sldId id="265" r:id="rId6"/>
    <p:sldId id="259" r:id="rId7"/>
    <p:sldId id="270" r:id="rId8"/>
    <p:sldId id="261" r:id="rId9"/>
    <p:sldId id="274" r:id="rId10"/>
    <p:sldId id="276" r:id="rId11"/>
    <p:sldId id="271" r:id="rId12"/>
    <p:sldId id="275" r:id="rId13"/>
    <p:sldId id="268" r:id="rId14"/>
    <p:sldId id="258" r:id="rId15"/>
    <p:sldId id="267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ECFF"/>
    <a:srgbClr val="203864"/>
    <a:srgbClr val="669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8308A-5CBD-49A3-8439-55C6A033EF5F}" v="2568" dt="2022-05-20T20:15:28.660"/>
    <p1510:client id="{14DD5AF9-7E4F-4EAF-89F9-4F1A3BDD8E93}" v="1540" dt="2022-05-20T17:39:45.462"/>
    <p1510:client id="{2179CA08-604E-4F43-BFF0-42DCB8CA9F48}" v="1127" dt="2022-05-20T18:14:01.117"/>
    <p1510:client id="{6206FEDF-3BC6-4B0E-83C2-BECB38A86486}" v="2" dt="2022-05-22T20:10:30.501"/>
    <p1510:client id="{8E3157CD-DA68-4A13-ABA7-F680B355E4D6}" v="217" dt="2022-05-21T19:10:11.737"/>
    <p1510:client id="{8FF6A5F7-7361-4A2D-A6E5-1D8D5CE5F4C1}" v="1" dt="2022-05-20T19:37:17.146"/>
    <p1510:client id="{C3D0F315-3CFC-403B-B166-B9BDCB7C8540}" v="229" dt="2022-05-20T19:29:46.629"/>
    <p1510:client id="{C956C260-7A8F-462B-A5E5-B21554AAA1AE}" v="1244" dt="2022-05-20T19:40:41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fbfe20f8cabb0546" providerId="Windows Live" clId="Web-{8FF6A5F7-7361-4A2D-A6E5-1D8D5CE5F4C1}"/>
    <pc:docChg chg="modSld">
      <pc:chgData name="Guest User" userId="fbfe20f8cabb0546" providerId="Windows Live" clId="Web-{8FF6A5F7-7361-4A2D-A6E5-1D8D5CE5F4C1}" dt="2022-05-20T19:37:17.146" v="0" actId="14100"/>
      <pc:docMkLst>
        <pc:docMk/>
      </pc:docMkLst>
      <pc:sldChg chg="modSp">
        <pc:chgData name="Guest User" userId="fbfe20f8cabb0546" providerId="Windows Live" clId="Web-{8FF6A5F7-7361-4A2D-A6E5-1D8D5CE5F4C1}" dt="2022-05-20T19:37:17.146" v="0" actId="14100"/>
        <pc:sldMkLst>
          <pc:docMk/>
          <pc:sldMk cId="1400400942" sldId="269"/>
        </pc:sldMkLst>
        <pc:spChg chg="mod">
          <ac:chgData name="Guest User" userId="fbfe20f8cabb0546" providerId="Windows Live" clId="Web-{8FF6A5F7-7361-4A2D-A6E5-1D8D5CE5F4C1}" dt="2022-05-20T19:37:17.146" v="0" actId="14100"/>
          <ac:spMkLst>
            <pc:docMk/>
            <pc:sldMk cId="1400400942" sldId="269"/>
            <ac:spMk id="8" creationId="{907F634F-1C28-48D3-A71A-3C0060B4554B}"/>
          </ac:spMkLst>
        </pc:spChg>
      </pc:sldChg>
    </pc:docChg>
  </pc:docChgLst>
  <pc:docChgLst>
    <pc:chgData name="Cárin Pinto" userId="776196d9ba70c18f" providerId="Windows Live" clId="Web-{8E3157CD-DA68-4A13-ABA7-F680B355E4D6}"/>
    <pc:docChg chg="addSld delSld modSld sldOrd">
      <pc:chgData name="Cárin Pinto" userId="776196d9ba70c18f" providerId="Windows Live" clId="Web-{8E3157CD-DA68-4A13-ABA7-F680B355E4D6}" dt="2022-05-21T19:10:11.737" v="157"/>
      <pc:docMkLst>
        <pc:docMk/>
      </pc:docMkLst>
      <pc:sldChg chg="modSp">
        <pc:chgData name="Cárin Pinto" userId="776196d9ba70c18f" providerId="Windows Live" clId="Web-{8E3157CD-DA68-4A13-ABA7-F680B355E4D6}" dt="2022-05-20T19:59:16.923" v="73" actId="1076"/>
        <pc:sldMkLst>
          <pc:docMk/>
          <pc:sldMk cId="3784699086" sldId="259"/>
        </pc:sldMkLst>
        <pc:spChg chg="mod">
          <ac:chgData name="Cárin Pinto" userId="776196d9ba70c18f" providerId="Windows Live" clId="Web-{8E3157CD-DA68-4A13-ABA7-F680B355E4D6}" dt="2022-05-20T19:59:13.345" v="72" actId="20577"/>
          <ac:spMkLst>
            <pc:docMk/>
            <pc:sldMk cId="3784699086" sldId="259"/>
            <ac:spMk id="3" creationId="{8CE5524B-D3C5-0226-AE8C-B044945AD769}"/>
          </ac:spMkLst>
        </pc:spChg>
        <pc:picChg chg="mod">
          <ac:chgData name="Cárin Pinto" userId="776196d9ba70c18f" providerId="Windows Live" clId="Web-{8E3157CD-DA68-4A13-ABA7-F680B355E4D6}" dt="2022-05-20T19:59:16.923" v="73" actId="1076"/>
          <ac:picMkLst>
            <pc:docMk/>
            <pc:sldMk cId="3784699086" sldId="259"/>
            <ac:picMk id="32" creationId="{4274246F-CE63-483B-E21B-1A5459CA7E0D}"/>
          </ac:picMkLst>
        </pc:picChg>
      </pc:sldChg>
      <pc:sldChg chg="modSp">
        <pc:chgData name="Cárin Pinto" userId="776196d9ba70c18f" providerId="Windows Live" clId="Web-{8E3157CD-DA68-4A13-ABA7-F680B355E4D6}" dt="2022-05-20T20:37:47.422" v="129" actId="1076"/>
        <pc:sldMkLst>
          <pc:docMk/>
          <pc:sldMk cId="3591209020" sldId="260"/>
        </pc:sldMkLst>
        <pc:spChg chg="mod">
          <ac:chgData name="Cárin Pinto" userId="776196d9ba70c18f" providerId="Windows Live" clId="Web-{8E3157CD-DA68-4A13-ABA7-F680B355E4D6}" dt="2022-05-20T20:37:47.422" v="129" actId="1076"/>
          <ac:spMkLst>
            <pc:docMk/>
            <pc:sldMk cId="3591209020" sldId="260"/>
            <ac:spMk id="15" creationId="{0C651C69-98F7-893E-9AEA-D73220C23FD3}"/>
          </ac:spMkLst>
        </pc:spChg>
      </pc:sldChg>
      <pc:sldChg chg="addSp delSp modSp">
        <pc:chgData name="Cárin Pinto" userId="776196d9ba70c18f" providerId="Windows Live" clId="Web-{8E3157CD-DA68-4A13-ABA7-F680B355E4D6}" dt="2022-05-21T19:09:39.799" v="156" actId="1076"/>
        <pc:sldMkLst>
          <pc:docMk/>
          <pc:sldMk cId="486436992" sldId="261"/>
        </pc:sldMkLst>
        <pc:spChg chg="del mod">
          <ac:chgData name="Cárin Pinto" userId="776196d9ba70c18f" providerId="Windows Live" clId="Web-{8E3157CD-DA68-4A13-ABA7-F680B355E4D6}" dt="2022-05-20T19:50:08.644" v="39"/>
          <ac:spMkLst>
            <pc:docMk/>
            <pc:sldMk cId="486436992" sldId="261"/>
            <ac:spMk id="3" creationId="{E0093695-7496-6D46-492D-D23C7878CF10}"/>
          </ac:spMkLst>
        </pc:spChg>
        <pc:spChg chg="add del mod">
          <ac:chgData name="Cárin Pinto" userId="776196d9ba70c18f" providerId="Windows Live" clId="Web-{8E3157CD-DA68-4A13-ABA7-F680B355E4D6}" dt="2022-05-20T19:50:17.098" v="41"/>
          <ac:spMkLst>
            <pc:docMk/>
            <pc:sldMk cId="486436992" sldId="261"/>
            <ac:spMk id="5" creationId="{F1E7362F-9092-DD5F-0E9D-ACBB133BD05B}"/>
          </ac:spMkLst>
        </pc:spChg>
        <pc:spChg chg="add del">
          <ac:chgData name="Cárin Pinto" userId="776196d9ba70c18f" providerId="Windows Live" clId="Web-{8E3157CD-DA68-4A13-ABA7-F680B355E4D6}" dt="2022-05-20T19:57:20.886" v="61"/>
          <ac:spMkLst>
            <pc:docMk/>
            <pc:sldMk cId="486436992" sldId="261"/>
            <ac:spMk id="6" creationId="{A6D0821B-0DC8-002E-695C-4F664DEDD20C}"/>
          </ac:spMkLst>
        </pc:spChg>
        <pc:spChg chg="add mod">
          <ac:chgData name="Cárin Pinto" userId="776196d9ba70c18f" providerId="Windows Live" clId="Web-{8E3157CD-DA68-4A13-ABA7-F680B355E4D6}" dt="2022-05-21T19:09:36.783" v="155" actId="1076"/>
          <ac:spMkLst>
            <pc:docMk/>
            <pc:sldMk cId="486436992" sldId="261"/>
            <ac:spMk id="8" creationId="{D1435C0F-3643-0958-CA33-5AA932BC1500}"/>
          </ac:spMkLst>
        </pc:spChg>
        <pc:spChg chg="mod">
          <ac:chgData name="Cárin Pinto" userId="776196d9ba70c18f" providerId="Windows Live" clId="Web-{8E3157CD-DA68-4A13-ABA7-F680B355E4D6}" dt="2022-05-21T19:08:57.016" v="145" actId="1076"/>
          <ac:spMkLst>
            <pc:docMk/>
            <pc:sldMk cId="486436992" sldId="261"/>
            <ac:spMk id="9" creationId="{C4D7199D-035C-E476-D424-50D432E86D59}"/>
          </ac:spMkLst>
        </pc:spChg>
        <pc:spChg chg="add mod">
          <ac:chgData name="Cárin Pinto" userId="776196d9ba70c18f" providerId="Windows Live" clId="Web-{8E3157CD-DA68-4A13-ABA7-F680B355E4D6}" dt="2022-05-20T19:55:54.194" v="59" actId="1076"/>
          <ac:spMkLst>
            <pc:docMk/>
            <pc:sldMk cId="486436992" sldId="261"/>
            <ac:spMk id="10" creationId="{874D9585-CBE8-C20F-7C77-C2D049C36B33}"/>
          </ac:spMkLst>
        </pc:spChg>
        <pc:spChg chg="mod">
          <ac:chgData name="Cárin Pinto" userId="776196d9ba70c18f" providerId="Windows Live" clId="Web-{8E3157CD-DA68-4A13-ABA7-F680B355E4D6}" dt="2022-05-21T19:09:32.939" v="154" actId="1076"/>
          <ac:spMkLst>
            <pc:docMk/>
            <pc:sldMk cId="486436992" sldId="261"/>
            <ac:spMk id="12" creationId="{228834D3-BEB8-5285-5F16-5685F8B25D6A}"/>
          </ac:spMkLst>
        </pc:spChg>
        <pc:spChg chg="mod">
          <ac:chgData name="Cárin Pinto" userId="776196d9ba70c18f" providerId="Windows Live" clId="Web-{8E3157CD-DA68-4A13-ABA7-F680B355E4D6}" dt="2022-05-20T19:55:02.722" v="58" actId="1076"/>
          <ac:spMkLst>
            <pc:docMk/>
            <pc:sldMk cId="486436992" sldId="261"/>
            <ac:spMk id="13" creationId="{F6B202FD-7862-C4A3-AE4F-6E16D8C8B0B7}"/>
          </ac:spMkLst>
        </pc:spChg>
        <pc:spChg chg="mod">
          <ac:chgData name="Cárin Pinto" userId="776196d9ba70c18f" providerId="Windows Live" clId="Web-{8E3157CD-DA68-4A13-ABA7-F680B355E4D6}" dt="2022-05-20T19:54:48.519" v="55" actId="1076"/>
          <ac:spMkLst>
            <pc:docMk/>
            <pc:sldMk cId="486436992" sldId="261"/>
            <ac:spMk id="14" creationId="{F5E53E49-38F1-C310-6E7E-0A9A496D4BF7}"/>
          </ac:spMkLst>
        </pc:spChg>
        <pc:picChg chg="mod">
          <ac:chgData name="Cárin Pinto" userId="776196d9ba70c18f" providerId="Windows Live" clId="Web-{8E3157CD-DA68-4A13-ABA7-F680B355E4D6}" dt="2022-05-21T19:09:18.970" v="151" actId="1076"/>
          <ac:picMkLst>
            <pc:docMk/>
            <pc:sldMk cId="486436992" sldId="261"/>
            <ac:picMk id="16" creationId="{53CF8081-1B92-7881-9BC1-BD02CBE7A460}"/>
          </ac:picMkLst>
        </pc:picChg>
        <pc:picChg chg="mod">
          <ac:chgData name="Cárin Pinto" userId="776196d9ba70c18f" providerId="Windows Live" clId="Web-{8E3157CD-DA68-4A13-ABA7-F680B355E4D6}" dt="2022-05-21T19:09:39.799" v="156" actId="1076"/>
          <ac:picMkLst>
            <pc:docMk/>
            <pc:sldMk cId="486436992" sldId="261"/>
            <ac:picMk id="18" creationId="{D30051AB-60B0-52FB-AEB8-CA7A7C13159A}"/>
          </ac:picMkLst>
        </pc:picChg>
      </pc:sldChg>
      <pc:sldChg chg="delSp">
        <pc:chgData name="Cárin Pinto" userId="776196d9ba70c18f" providerId="Windows Live" clId="Web-{8E3157CD-DA68-4A13-ABA7-F680B355E4D6}" dt="2022-05-20T20:35:34.196" v="128"/>
        <pc:sldMkLst>
          <pc:docMk/>
          <pc:sldMk cId="2122309233" sldId="264"/>
        </pc:sldMkLst>
        <pc:spChg chg="del">
          <ac:chgData name="Cárin Pinto" userId="776196d9ba70c18f" providerId="Windows Live" clId="Web-{8E3157CD-DA68-4A13-ABA7-F680B355E4D6}" dt="2022-05-20T20:35:34.196" v="128"/>
          <ac:spMkLst>
            <pc:docMk/>
            <pc:sldMk cId="2122309233" sldId="264"/>
            <ac:spMk id="6" creationId="{FD12EE5C-1FC6-6B6B-50D2-92D121758E90}"/>
          </ac:spMkLst>
        </pc:spChg>
      </pc:sldChg>
      <pc:sldChg chg="ord">
        <pc:chgData name="Cárin Pinto" userId="776196d9ba70c18f" providerId="Windows Live" clId="Web-{8E3157CD-DA68-4A13-ABA7-F680B355E4D6}" dt="2022-05-21T19:08:27.344" v="142"/>
        <pc:sldMkLst>
          <pc:docMk/>
          <pc:sldMk cId="4285763723" sldId="271"/>
        </pc:sldMkLst>
      </pc:sldChg>
      <pc:sldChg chg="modSp">
        <pc:chgData name="Cárin Pinto" userId="776196d9ba70c18f" providerId="Windows Live" clId="Web-{8E3157CD-DA68-4A13-ABA7-F680B355E4D6}" dt="2022-05-20T20:41:17.277" v="134" actId="20577"/>
        <pc:sldMkLst>
          <pc:docMk/>
          <pc:sldMk cId="2546072545" sldId="275"/>
        </pc:sldMkLst>
        <pc:spChg chg="mod">
          <ac:chgData name="Cárin Pinto" userId="776196d9ba70c18f" providerId="Windows Live" clId="Web-{8E3157CD-DA68-4A13-ABA7-F680B355E4D6}" dt="2022-05-20T20:41:17.277" v="134" actId="20577"/>
          <ac:spMkLst>
            <pc:docMk/>
            <pc:sldMk cId="2546072545" sldId="275"/>
            <ac:spMk id="7" creationId="{7ED72B68-A643-52D3-0608-1B81FABF37CB}"/>
          </ac:spMkLst>
        </pc:spChg>
        <pc:spChg chg="mod">
          <ac:chgData name="Cárin Pinto" userId="776196d9ba70c18f" providerId="Windows Live" clId="Web-{8E3157CD-DA68-4A13-ABA7-F680B355E4D6}" dt="2022-05-20T20:41:02.120" v="131" actId="20577"/>
          <ac:spMkLst>
            <pc:docMk/>
            <pc:sldMk cId="2546072545" sldId="275"/>
            <ac:spMk id="16" creationId="{B5278093-C582-EC32-F8DA-E8C7CCBDB706}"/>
          </ac:spMkLst>
        </pc:spChg>
        <pc:spChg chg="mod">
          <ac:chgData name="Cárin Pinto" userId="776196d9ba70c18f" providerId="Windows Live" clId="Web-{8E3157CD-DA68-4A13-ABA7-F680B355E4D6}" dt="2022-05-20T20:41:06.401" v="132" actId="1076"/>
          <ac:spMkLst>
            <pc:docMk/>
            <pc:sldMk cId="2546072545" sldId="275"/>
            <ac:spMk id="24" creationId="{4C483359-7BB1-9DE2-A52B-6A51D5C1F5FA}"/>
          </ac:spMkLst>
        </pc:spChg>
      </pc:sldChg>
      <pc:sldChg chg="addSp delSp modSp ord">
        <pc:chgData name="Cárin Pinto" userId="776196d9ba70c18f" providerId="Windows Live" clId="Web-{8E3157CD-DA68-4A13-ABA7-F680B355E4D6}" dt="2022-05-21T19:10:11.737" v="157"/>
        <pc:sldMkLst>
          <pc:docMk/>
          <pc:sldMk cId="3822977698" sldId="276"/>
        </pc:sldMkLst>
        <pc:spChg chg="add mod">
          <ac:chgData name="Cárin Pinto" userId="776196d9ba70c18f" providerId="Windows Live" clId="Web-{8E3157CD-DA68-4A13-ABA7-F680B355E4D6}" dt="2022-05-20T23:46:26.650" v="140"/>
          <ac:spMkLst>
            <pc:docMk/>
            <pc:sldMk cId="3822977698" sldId="276"/>
            <ac:spMk id="2" creationId="{0207EFAE-D0E8-94A9-F089-09B7C685D5D1}"/>
          </ac:spMkLst>
        </pc:spChg>
        <pc:spChg chg="del">
          <ac:chgData name="Cárin Pinto" userId="776196d9ba70c18f" providerId="Windows Live" clId="Web-{8E3157CD-DA68-4A13-ABA7-F680B355E4D6}" dt="2022-05-20T23:45:41.272" v="135"/>
          <ac:spMkLst>
            <pc:docMk/>
            <pc:sldMk cId="3822977698" sldId="276"/>
            <ac:spMk id="22" creationId="{40F33B3D-B46F-EC7E-C386-C454D673FCFD}"/>
          </ac:spMkLst>
        </pc:spChg>
      </pc:sldChg>
      <pc:sldChg chg="delSp modSp add del ord replId">
        <pc:chgData name="Cárin Pinto" userId="776196d9ba70c18f" providerId="Windows Live" clId="Web-{8E3157CD-DA68-4A13-ABA7-F680B355E4D6}" dt="2022-05-20T20:34:52.866" v="127"/>
        <pc:sldMkLst>
          <pc:docMk/>
          <pc:sldMk cId="125210843" sldId="277"/>
        </pc:sldMkLst>
        <pc:spChg chg="mod">
          <ac:chgData name="Cárin Pinto" userId="776196d9ba70c18f" providerId="Windows Live" clId="Web-{8E3157CD-DA68-4A13-ABA7-F680B355E4D6}" dt="2022-05-20T20:34:16.832" v="125" actId="1076"/>
          <ac:spMkLst>
            <pc:docMk/>
            <pc:sldMk cId="125210843" sldId="277"/>
            <ac:spMk id="4" creationId="{F5650833-42FC-4C5B-62FF-4682C5DCC97E}"/>
          </ac:spMkLst>
        </pc:spChg>
        <pc:spChg chg="del">
          <ac:chgData name="Cárin Pinto" userId="776196d9ba70c18f" providerId="Windows Live" clId="Web-{8E3157CD-DA68-4A13-ABA7-F680B355E4D6}" dt="2022-05-20T20:33:38.752" v="109"/>
          <ac:spMkLst>
            <pc:docMk/>
            <pc:sldMk cId="125210843" sldId="277"/>
            <ac:spMk id="6" creationId="{4B49A80D-4464-16F8-9A92-23B59EF297A4}"/>
          </ac:spMkLst>
        </pc:spChg>
        <pc:spChg chg="del">
          <ac:chgData name="Cárin Pinto" userId="776196d9ba70c18f" providerId="Windows Live" clId="Web-{8E3157CD-DA68-4A13-ABA7-F680B355E4D6}" dt="2022-05-20T20:34:04.160" v="121"/>
          <ac:spMkLst>
            <pc:docMk/>
            <pc:sldMk cId="125210843" sldId="277"/>
            <ac:spMk id="10" creationId="{57064CF4-7A18-FF16-C159-6463A54DE7B1}"/>
          </ac:spMkLst>
        </pc:spChg>
        <pc:spChg chg="del">
          <ac:chgData name="Cárin Pinto" userId="776196d9ba70c18f" providerId="Windows Live" clId="Web-{8E3157CD-DA68-4A13-ABA7-F680B355E4D6}" dt="2022-05-20T20:34:07.004" v="122"/>
          <ac:spMkLst>
            <pc:docMk/>
            <pc:sldMk cId="125210843" sldId="277"/>
            <ac:spMk id="17" creationId="{79D73664-38DA-08DE-AC66-B9662F494352}"/>
          </ac:spMkLst>
        </pc:spChg>
        <pc:spChg chg="del">
          <ac:chgData name="Cárin Pinto" userId="776196d9ba70c18f" providerId="Windows Live" clId="Web-{8E3157CD-DA68-4A13-ABA7-F680B355E4D6}" dt="2022-05-20T20:34:08.988" v="123"/>
          <ac:spMkLst>
            <pc:docMk/>
            <pc:sldMk cId="125210843" sldId="277"/>
            <ac:spMk id="18" creationId="{EFB6EE37-1F43-323A-72D5-EB69CBFFA20D}"/>
          </ac:spMkLst>
        </pc:spChg>
        <pc:spChg chg="mod">
          <ac:chgData name="Cárin Pinto" userId="776196d9ba70c18f" providerId="Windows Live" clId="Web-{8E3157CD-DA68-4A13-ABA7-F680B355E4D6}" dt="2022-05-20T20:33:54.237" v="115" actId="1076"/>
          <ac:spMkLst>
            <pc:docMk/>
            <pc:sldMk cId="125210843" sldId="277"/>
            <ac:spMk id="19" creationId="{5437B4D1-FFE6-6ABF-F1C0-D1ECD9B0DFCF}"/>
          </ac:spMkLst>
        </pc:spChg>
        <pc:spChg chg="del mod">
          <ac:chgData name="Cárin Pinto" userId="776196d9ba70c18f" providerId="Windows Live" clId="Web-{8E3157CD-DA68-4A13-ABA7-F680B355E4D6}" dt="2022-05-20T20:33:41.752" v="111"/>
          <ac:spMkLst>
            <pc:docMk/>
            <pc:sldMk cId="125210843" sldId="277"/>
            <ac:spMk id="20" creationId="{88F42792-1C0F-1690-08A1-1D75E72D4DBC}"/>
          </ac:spMkLst>
        </pc:spChg>
        <pc:spChg chg="del">
          <ac:chgData name="Cárin Pinto" userId="776196d9ba70c18f" providerId="Windows Live" clId="Web-{8E3157CD-DA68-4A13-ABA7-F680B355E4D6}" dt="2022-05-20T20:33:44.596" v="112"/>
          <ac:spMkLst>
            <pc:docMk/>
            <pc:sldMk cId="125210843" sldId="277"/>
            <ac:spMk id="21" creationId="{7A86C7AD-DC9A-AA9F-F591-90D113504EEE}"/>
          </ac:spMkLst>
        </pc:spChg>
        <pc:spChg chg="del">
          <ac:chgData name="Cárin Pinto" userId="776196d9ba70c18f" providerId="Windows Live" clId="Web-{8E3157CD-DA68-4A13-ABA7-F680B355E4D6}" dt="2022-05-20T20:33:46.143" v="113"/>
          <ac:spMkLst>
            <pc:docMk/>
            <pc:sldMk cId="125210843" sldId="277"/>
            <ac:spMk id="22" creationId="{40F33B3D-B46F-EC7E-C386-C454D673FCFD}"/>
          </ac:spMkLst>
        </pc:spChg>
        <pc:spChg chg="del">
          <ac:chgData name="Cárin Pinto" userId="776196d9ba70c18f" providerId="Windows Live" clId="Web-{8E3157CD-DA68-4A13-ABA7-F680B355E4D6}" dt="2022-05-20T20:33:48.628" v="114"/>
          <ac:spMkLst>
            <pc:docMk/>
            <pc:sldMk cId="125210843" sldId="277"/>
            <ac:spMk id="23" creationId="{2AF4FF95-3158-6774-22FF-0F1BC9E56C66}"/>
          </ac:spMkLst>
        </pc:spChg>
      </pc:sldChg>
    </pc:docChg>
  </pc:docChgLst>
  <pc:docChgLst>
    <pc:chgData name="Cárin Pinto" userId="776196d9ba70c18f" providerId="Windows Live" clId="Web-{14DD5AF9-7E4F-4EAF-89F9-4F1A3BDD8E93}"/>
    <pc:docChg chg="addSld delSld modSld sldOrd modMainMaster">
      <pc:chgData name="Cárin Pinto" userId="776196d9ba70c18f" providerId="Windows Live" clId="Web-{14DD5AF9-7E4F-4EAF-89F9-4F1A3BDD8E93}" dt="2022-05-20T17:39:45.462" v="1175"/>
      <pc:docMkLst>
        <pc:docMk/>
      </pc:docMkLst>
      <pc:sldChg chg="addSp delSp modSp mod setBg">
        <pc:chgData name="Cárin Pinto" userId="776196d9ba70c18f" providerId="Windows Live" clId="Web-{14DD5AF9-7E4F-4EAF-89F9-4F1A3BDD8E93}" dt="2022-05-20T15:02:27.536" v="296" actId="20577"/>
        <pc:sldMkLst>
          <pc:docMk/>
          <pc:sldMk cId="988977761" sldId="256"/>
        </pc:sldMkLst>
        <pc:spChg chg="mod">
          <ac:chgData name="Cárin Pinto" userId="776196d9ba70c18f" providerId="Windows Live" clId="Web-{14DD5AF9-7E4F-4EAF-89F9-4F1A3BDD8E93}" dt="2022-05-20T14:58:30.609" v="275" actId="20577"/>
          <ac:spMkLst>
            <pc:docMk/>
            <pc:sldMk cId="988977761" sldId="256"/>
            <ac:spMk id="2" creationId="{00000000-0000-0000-0000-000000000000}"/>
          </ac:spMkLst>
        </pc:spChg>
        <pc:spChg chg="mod">
          <ac:chgData name="Cárin Pinto" userId="776196d9ba70c18f" providerId="Windows Live" clId="Web-{14DD5AF9-7E4F-4EAF-89F9-4F1A3BDD8E93}" dt="2022-05-20T14:58:51.641" v="276" actId="20577"/>
          <ac:spMkLst>
            <pc:docMk/>
            <pc:sldMk cId="988977761" sldId="256"/>
            <ac:spMk id="3" creationId="{00000000-0000-0000-0000-000000000000}"/>
          </ac:spMkLst>
        </pc:spChg>
        <pc:spChg chg="add mod">
          <ac:chgData name="Cárin Pinto" userId="776196d9ba70c18f" providerId="Windows Live" clId="Web-{14DD5AF9-7E4F-4EAF-89F9-4F1A3BDD8E93}" dt="2022-05-20T14:43:07.040" v="112" actId="1076"/>
          <ac:spMkLst>
            <pc:docMk/>
            <pc:sldMk cId="988977761" sldId="256"/>
            <ac:spMk id="5" creationId="{5D38CCE5-43D7-3711-A87F-CB0C2AF0169A}"/>
          </ac:spMkLst>
        </pc:spChg>
        <pc:spChg chg="add mod">
          <ac:chgData name="Cárin Pinto" userId="776196d9ba70c18f" providerId="Windows Live" clId="Web-{14DD5AF9-7E4F-4EAF-89F9-4F1A3BDD8E93}" dt="2022-05-20T14:48:13.016" v="218" actId="1076"/>
          <ac:spMkLst>
            <pc:docMk/>
            <pc:sldMk cId="988977761" sldId="256"/>
            <ac:spMk id="6" creationId="{DD57C8C5-6DCA-3FF5-9509-22F9C24AB634}"/>
          </ac:spMkLst>
        </pc:spChg>
        <pc:spChg chg="add mod">
          <ac:chgData name="Cárin Pinto" userId="776196d9ba70c18f" providerId="Windows Live" clId="Web-{14DD5AF9-7E4F-4EAF-89F9-4F1A3BDD8E93}" dt="2022-05-20T14:43:37.260" v="126" actId="20577"/>
          <ac:spMkLst>
            <pc:docMk/>
            <pc:sldMk cId="988977761" sldId="256"/>
            <ac:spMk id="8" creationId="{9698C057-6AC0-CB0D-6284-4B9A5C92608E}"/>
          </ac:spMkLst>
        </pc:spChg>
        <pc:spChg chg="add del">
          <ac:chgData name="Cárin Pinto" userId="776196d9ba70c18f" providerId="Windows Live" clId="Web-{14DD5AF9-7E4F-4EAF-89F9-4F1A3BDD8E93}" dt="2022-05-20T14:34:12.356" v="5"/>
          <ac:spMkLst>
            <pc:docMk/>
            <pc:sldMk cId="988977761" sldId="256"/>
            <ac:spMk id="9" creationId="{87CC2527-562A-4F69-B487-4371E5B243E7}"/>
          </ac:spMkLst>
        </pc:spChg>
        <pc:spChg chg="add mod">
          <ac:chgData name="Cárin Pinto" userId="776196d9ba70c18f" providerId="Windows Live" clId="Web-{14DD5AF9-7E4F-4EAF-89F9-4F1A3BDD8E93}" dt="2022-05-20T15:02:27.536" v="296" actId="20577"/>
          <ac:spMkLst>
            <pc:docMk/>
            <pc:sldMk cId="988977761" sldId="256"/>
            <ac:spMk id="10" creationId="{C6BD9F69-9147-26C1-4CEB-4AB02C5EFC85}"/>
          </ac:spMkLst>
        </pc:spChg>
        <pc:spChg chg="add mod">
          <ac:chgData name="Cárin Pinto" userId="776196d9ba70c18f" providerId="Windows Live" clId="Web-{14DD5AF9-7E4F-4EAF-89F9-4F1A3BDD8E93}" dt="2022-05-20T14:49:04.236" v="235" actId="1076"/>
          <ac:spMkLst>
            <pc:docMk/>
            <pc:sldMk cId="988977761" sldId="256"/>
            <ac:spMk id="12" creationId="{62AC6243-1E58-CA0A-DE8C-1A32689EF2B4}"/>
          </ac:spMkLst>
        </pc:spChg>
        <pc:spChg chg="add mod">
          <ac:chgData name="Cárin Pinto" userId="776196d9ba70c18f" providerId="Windows Live" clId="Web-{14DD5AF9-7E4F-4EAF-89F9-4F1A3BDD8E93}" dt="2022-05-20T14:49:35.081" v="241" actId="1076"/>
          <ac:spMkLst>
            <pc:docMk/>
            <pc:sldMk cId="988977761" sldId="256"/>
            <ac:spMk id="13" creationId="{2FB7C8B3-D2DA-D8FE-9BA4-55F0F627F3F0}"/>
          </ac:spMkLst>
        </pc:spChg>
        <pc:spChg chg="add mod">
          <ac:chgData name="Cárin Pinto" userId="776196d9ba70c18f" providerId="Windows Live" clId="Web-{14DD5AF9-7E4F-4EAF-89F9-4F1A3BDD8E93}" dt="2022-05-20T14:49:18.174" v="236" actId="1076"/>
          <ac:spMkLst>
            <pc:docMk/>
            <pc:sldMk cId="988977761" sldId="256"/>
            <ac:spMk id="14" creationId="{45944BFC-0104-9461-F33A-D4E491E928E5}"/>
          </ac:spMkLst>
        </pc:spChg>
        <pc:picChg chg="add mod ord">
          <ac:chgData name="Cárin Pinto" userId="776196d9ba70c18f" providerId="Windows Live" clId="Web-{14DD5AF9-7E4F-4EAF-89F9-4F1A3BDD8E93}" dt="2022-05-20T14:35:26.889" v="7"/>
          <ac:picMkLst>
            <pc:docMk/>
            <pc:sldMk cId="988977761" sldId="256"/>
            <ac:picMk id="4" creationId="{192E25B2-7402-B58B-5BCC-7242A6487E38}"/>
          </ac:picMkLst>
        </pc:picChg>
        <pc:cxnChg chg="add del">
          <ac:chgData name="Cárin Pinto" userId="776196d9ba70c18f" providerId="Windows Live" clId="Web-{14DD5AF9-7E4F-4EAF-89F9-4F1A3BDD8E93}" dt="2022-05-20T14:34:12.356" v="5"/>
          <ac:cxnSpMkLst>
            <pc:docMk/>
            <pc:sldMk cId="988977761" sldId="256"/>
            <ac:cxnSpMk id="11" creationId="{BCDAEC91-5BCE-4B55-9CC0-43EF94CB734B}"/>
          </ac:cxnSpMkLst>
        </pc:cxnChg>
      </pc:sldChg>
      <pc:sldChg chg="addSp modSp new del mod ord setBg">
        <pc:chgData name="Cárin Pinto" userId="776196d9ba70c18f" providerId="Windows Live" clId="Web-{14DD5AF9-7E4F-4EAF-89F9-4F1A3BDD8E93}" dt="2022-05-20T17:09:41.247" v="961"/>
        <pc:sldMkLst>
          <pc:docMk/>
          <pc:sldMk cId="4025516655" sldId="257"/>
        </pc:sldMkLst>
        <pc:picChg chg="add ord">
          <ac:chgData name="Cárin Pinto" userId="776196d9ba70c18f" providerId="Windows Live" clId="Web-{14DD5AF9-7E4F-4EAF-89F9-4F1A3BDD8E93}" dt="2022-05-20T15:07:40.309" v="303"/>
          <ac:picMkLst>
            <pc:docMk/>
            <pc:sldMk cId="4025516655" sldId="257"/>
            <ac:picMk id="5" creationId="{C236EA36-598A-EDA7-66C0-9FD9FA06BFBC}"/>
          </ac:picMkLst>
        </pc:picChg>
      </pc:sldChg>
      <pc:sldChg chg="addSp delSp modSp new mod">
        <pc:chgData name="Cárin Pinto" userId="776196d9ba70c18f" providerId="Windows Live" clId="Web-{14DD5AF9-7E4F-4EAF-89F9-4F1A3BDD8E93}" dt="2022-05-20T17:39:45.462" v="1175"/>
        <pc:sldMkLst>
          <pc:docMk/>
          <pc:sldMk cId="841667457" sldId="258"/>
        </pc:sldMkLst>
        <pc:spChg chg="mod">
          <ac:chgData name="Cárin Pinto" userId="776196d9ba70c18f" providerId="Windows Live" clId="Web-{14DD5AF9-7E4F-4EAF-89F9-4F1A3BDD8E93}" dt="2022-05-20T17:30:29.684" v="1132" actId="20577"/>
          <ac:spMkLst>
            <pc:docMk/>
            <pc:sldMk cId="841667457" sldId="258"/>
            <ac:spMk id="2" creationId="{2D19CC2D-6EE8-3624-48F1-A649419F0CB9}"/>
          </ac:spMkLst>
        </pc:spChg>
        <pc:spChg chg="del mod">
          <ac:chgData name="Cárin Pinto" userId="776196d9ba70c18f" providerId="Windows Live" clId="Web-{14DD5AF9-7E4F-4EAF-89F9-4F1A3BDD8E93}" dt="2022-05-20T17:30:45.840" v="1142"/>
          <ac:spMkLst>
            <pc:docMk/>
            <pc:sldMk cId="841667457" sldId="258"/>
            <ac:spMk id="3" creationId="{EA30DA4E-E7D8-B650-4969-B406DFE6D596}"/>
          </ac:spMkLst>
        </pc:spChg>
        <pc:spChg chg="add mod">
          <ac:chgData name="Cárin Pinto" userId="776196d9ba70c18f" providerId="Windows Live" clId="Web-{14DD5AF9-7E4F-4EAF-89F9-4F1A3BDD8E93}" dt="2022-05-20T17:34:52.924" v="1155" actId="1076"/>
          <ac:spMkLst>
            <pc:docMk/>
            <pc:sldMk cId="841667457" sldId="258"/>
            <ac:spMk id="6" creationId="{5C60D839-9748-30FA-BBE4-D9EB76CDBFAD}"/>
          </ac:spMkLst>
        </pc:spChg>
        <pc:spChg chg="add mod">
          <ac:chgData name="Cárin Pinto" userId="776196d9ba70c18f" providerId="Windows Live" clId="Web-{14DD5AF9-7E4F-4EAF-89F9-4F1A3BDD8E93}" dt="2022-05-20T17:34:50.346" v="1154" actId="1076"/>
          <ac:spMkLst>
            <pc:docMk/>
            <pc:sldMk cId="841667457" sldId="258"/>
            <ac:spMk id="7" creationId="{494CD4CC-32B0-AA45-1144-80B864A7E7AB}"/>
          </ac:spMkLst>
        </pc:spChg>
        <pc:spChg chg="add mod">
          <ac:chgData name="Cárin Pinto" userId="776196d9ba70c18f" providerId="Windows Live" clId="Web-{14DD5AF9-7E4F-4EAF-89F9-4F1A3BDD8E93}" dt="2022-05-20T17:34:55.956" v="1156" actId="1076"/>
          <ac:spMkLst>
            <pc:docMk/>
            <pc:sldMk cId="841667457" sldId="258"/>
            <ac:spMk id="8" creationId="{B0C1096D-2FA8-E12E-C8E6-ED8135FF4F42}"/>
          </ac:spMkLst>
        </pc:spChg>
        <pc:spChg chg="add mod">
          <ac:chgData name="Cárin Pinto" userId="776196d9ba70c18f" providerId="Windows Live" clId="Web-{14DD5AF9-7E4F-4EAF-89F9-4F1A3BDD8E93}" dt="2022-05-20T17:34:58.940" v="1157" actId="1076"/>
          <ac:spMkLst>
            <pc:docMk/>
            <pc:sldMk cId="841667457" sldId="258"/>
            <ac:spMk id="9" creationId="{C4C4A15E-9D6F-2E30-5835-79458FCA9B99}"/>
          </ac:spMkLst>
        </pc:spChg>
        <pc:spChg chg="add del mod">
          <ac:chgData name="Cárin Pinto" userId="776196d9ba70c18f" providerId="Windows Live" clId="Web-{14DD5AF9-7E4F-4EAF-89F9-4F1A3BDD8E93}" dt="2022-05-20T17:33:28.344" v="1143"/>
          <ac:spMkLst>
            <pc:docMk/>
            <pc:sldMk cId="841667457" sldId="258"/>
            <ac:spMk id="11" creationId="{F11948A5-2FCC-CB13-5BA2-875B3DB63051}"/>
          </ac:spMkLst>
        </pc:spChg>
        <pc:spChg chg="add">
          <ac:chgData name="Cárin Pinto" userId="776196d9ba70c18f" providerId="Windows Live" clId="Web-{14DD5AF9-7E4F-4EAF-89F9-4F1A3BDD8E93}" dt="2022-05-20T17:39:45.462" v="1175"/>
          <ac:spMkLst>
            <pc:docMk/>
            <pc:sldMk cId="841667457" sldId="258"/>
            <ac:spMk id="17" creationId="{283E62D1-67AD-8268-4BDE-7B1C1B0E29AF}"/>
          </ac:spMkLst>
        </pc:spChg>
        <pc:picChg chg="add mod ord">
          <ac:chgData name="Cárin Pinto" userId="776196d9ba70c18f" providerId="Windows Live" clId="Web-{14DD5AF9-7E4F-4EAF-89F9-4F1A3BDD8E93}" dt="2022-05-20T17:29:10.073" v="1121" actId="1076"/>
          <ac:picMkLst>
            <pc:docMk/>
            <pc:sldMk cId="841667457" sldId="258"/>
            <ac:picMk id="5" creationId="{AC86A52E-6550-B15B-EC43-09AB3AAB57D1}"/>
          </ac:picMkLst>
        </pc:picChg>
        <pc:picChg chg="add del mod">
          <ac:chgData name="Cárin Pinto" userId="776196d9ba70c18f" providerId="Windows Live" clId="Web-{14DD5AF9-7E4F-4EAF-89F9-4F1A3BDD8E93}" dt="2022-05-20T17:35:11.487" v="1159"/>
          <ac:picMkLst>
            <pc:docMk/>
            <pc:sldMk cId="841667457" sldId="258"/>
            <ac:picMk id="12" creationId="{F88C05B9-915D-C90E-6C47-0EC4C026A225}"/>
          </ac:picMkLst>
        </pc:picChg>
        <pc:picChg chg="add mod">
          <ac:chgData name="Cárin Pinto" userId="776196d9ba70c18f" providerId="Windows Live" clId="Web-{14DD5AF9-7E4F-4EAF-89F9-4F1A3BDD8E93}" dt="2022-05-20T17:35:24.972" v="1160"/>
          <ac:picMkLst>
            <pc:docMk/>
            <pc:sldMk cId="841667457" sldId="258"/>
            <ac:picMk id="13" creationId="{8D2561E0-34DE-039B-8E3E-07BCFCEB363F}"/>
          </ac:picMkLst>
        </pc:picChg>
        <pc:picChg chg="add mod modCrop">
          <ac:chgData name="Cárin Pinto" userId="776196d9ba70c18f" providerId="Windows Live" clId="Web-{14DD5AF9-7E4F-4EAF-89F9-4F1A3BDD8E93}" dt="2022-05-20T17:36:31.020" v="1166" actId="1076"/>
          <ac:picMkLst>
            <pc:docMk/>
            <pc:sldMk cId="841667457" sldId="258"/>
            <ac:picMk id="14" creationId="{8BCD723B-39F4-A1E5-5BD1-165B9F08B8EA}"/>
          </ac:picMkLst>
        </pc:picChg>
        <pc:picChg chg="add mod modCrop">
          <ac:chgData name="Cárin Pinto" userId="776196d9ba70c18f" providerId="Windows Live" clId="Web-{14DD5AF9-7E4F-4EAF-89F9-4F1A3BDD8E93}" dt="2022-05-20T17:39:04.149" v="1174" actId="1076"/>
          <ac:picMkLst>
            <pc:docMk/>
            <pc:sldMk cId="841667457" sldId="258"/>
            <ac:picMk id="15" creationId="{63D1F1E6-D152-560A-35C5-4EBFE6B2959E}"/>
          </ac:picMkLst>
        </pc:picChg>
        <pc:picChg chg="add">
          <ac:chgData name="Cárin Pinto" userId="776196d9ba70c18f" providerId="Windows Live" clId="Web-{14DD5AF9-7E4F-4EAF-89F9-4F1A3BDD8E93}" dt="2022-05-20T17:39:00.883" v="1173"/>
          <ac:picMkLst>
            <pc:docMk/>
            <pc:sldMk cId="841667457" sldId="258"/>
            <ac:picMk id="16" creationId="{2BB5C00A-5B45-F00F-166E-E493DAA6C99A}"/>
          </ac:picMkLst>
        </pc:picChg>
      </pc:sldChg>
      <pc:sldChg chg="addSp modSp new mod ord">
        <pc:chgData name="Cárin Pinto" userId="776196d9ba70c18f" providerId="Windows Live" clId="Web-{14DD5AF9-7E4F-4EAF-89F9-4F1A3BDD8E93}" dt="2022-05-20T17:17:46.962" v="1044" actId="1076"/>
        <pc:sldMkLst>
          <pc:docMk/>
          <pc:sldMk cId="3784699086" sldId="259"/>
        </pc:sldMkLst>
        <pc:spChg chg="mod">
          <ac:chgData name="Cárin Pinto" userId="776196d9ba70c18f" providerId="Windows Live" clId="Web-{14DD5AF9-7E4F-4EAF-89F9-4F1A3BDD8E93}" dt="2022-05-20T17:15:40.459" v="1018" actId="20577"/>
          <ac:spMkLst>
            <pc:docMk/>
            <pc:sldMk cId="3784699086" sldId="259"/>
            <ac:spMk id="3" creationId="{8CE5524B-D3C5-0226-AE8C-B044945AD769}"/>
          </ac:spMkLst>
        </pc:spChg>
        <pc:spChg chg="mod">
          <ac:chgData name="Cárin Pinto" userId="776196d9ba70c18f" providerId="Windows Live" clId="Web-{14DD5AF9-7E4F-4EAF-89F9-4F1A3BDD8E93}" dt="2022-05-20T17:16:27.210" v="1027" actId="1076"/>
          <ac:spMkLst>
            <pc:docMk/>
            <pc:sldMk cId="3784699086" sldId="259"/>
            <ac:spMk id="21" creationId="{1F73728D-65A3-928B-6288-CBE3F1495660}"/>
          </ac:spMkLst>
        </pc:spChg>
        <pc:spChg chg="mod">
          <ac:chgData name="Cárin Pinto" userId="776196d9ba70c18f" providerId="Windows Live" clId="Web-{14DD5AF9-7E4F-4EAF-89F9-4F1A3BDD8E93}" dt="2022-05-20T17:14:20.223" v="1006" actId="1076"/>
          <ac:spMkLst>
            <pc:docMk/>
            <pc:sldMk cId="3784699086" sldId="259"/>
            <ac:spMk id="23" creationId="{2D115E74-8605-6ACF-E550-C76A63FD28D9}"/>
          </ac:spMkLst>
        </pc:spChg>
        <pc:spChg chg="mod">
          <ac:chgData name="Cárin Pinto" userId="776196d9ba70c18f" providerId="Windows Live" clId="Web-{14DD5AF9-7E4F-4EAF-89F9-4F1A3BDD8E93}" dt="2022-05-20T17:16:44.586" v="1032" actId="1076"/>
          <ac:spMkLst>
            <pc:docMk/>
            <pc:sldMk cId="3784699086" sldId="259"/>
            <ac:spMk id="24" creationId="{2DDD89FE-03A0-C19D-6CD9-38F70877BF9A}"/>
          </ac:spMkLst>
        </pc:spChg>
        <pc:spChg chg="mod">
          <ac:chgData name="Cárin Pinto" userId="776196d9ba70c18f" providerId="Windows Live" clId="Web-{14DD5AF9-7E4F-4EAF-89F9-4F1A3BDD8E93}" dt="2022-05-20T16:27:29.610" v="685" actId="14100"/>
          <ac:spMkLst>
            <pc:docMk/>
            <pc:sldMk cId="3784699086" sldId="259"/>
            <ac:spMk id="25" creationId="{1B9F8BE2-8A60-6AC7-6E60-9CB670997CA1}"/>
          </ac:spMkLst>
        </pc:spChg>
        <pc:spChg chg="mod">
          <ac:chgData name="Cárin Pinto" userId="776196d9ba70c18f" providerId="Windows Live" clId="Web-{14DD5AF9-7E4F-4EAF-89F9-4F1A3BDD8E93}" dt="2022-05-20T17:16:40.539" v="1031" actId="1076"/>
          <ac:spMkLst>
            <pc:docMk/>
            <pc:sldMk cId="3784699086" sldId="259"/>
            <ac:spMk id="26" creationId="{9E5F2CEF-45C5-6B71-76A7-DECDF950ACD6}"/>
          </ac:spMkLst>
        </pc:spChg>
        <pc:spChg chg="mod">
          <ac:chgData name="Cárin Pinto" userId="776196d9ba70c18f" providerId="Windows Live" clId="Web-{14DD5AF9-7E4F-4EAF-89F9-4F1A3BDD8E93}" dt="2022-05-20T17:17:33.149" v="1040" actId="1076"/>
          <ac:spMkLst>
            <pc:docMk/>
            <pc:sldMk cId="3784699086" sldId="259"/>
            <ac:spMk id="27" creationId="{9DFF7589-D72B-2F31-7A2A-F5EAE5937405}"/>
          </ac:spMkLst>
        </pc:spChg>
        <pc:spChg chg="mod">
          <ac:chgData name="Cárin Pinto" userId="776196d9ba70c18f" providerId="Windows Live" clId="Web-{14DD5AF9-7E4F-4EAF-89F9-4F1A3BDD8E93}" dt="2022-05-20T17:14:25.707" v="1007" actId="1076"/>
          <ac:spMkLst>
            <pc:docMk/>
            <pc:sldMk cId="3784699086" sldId="259"/>
            <ac:spMk id="28" creationId="{5D1FFC51-6FD9-3C90-3217-304880B4B706}"/>
          </ac:spMkLst>
        </pc:spChg>
        <pc:spChg chg="mod">
          <ac:chgData name="Cárin Pinto" userId="776196d9ba70c18f" providerId="Windows Live" clId="Web-{14DD5AF9-7E4F-4EAF-89F9-4F1A3BDD8E93}" dt="2022-05-20T16:28:17.267" v="708" actId="1076"/>
          <ac:spMkLst>
            <pc:docMk/>
            <pc:sldMk cId="3784699086" sldId="259"/>
            <ac:spMk id="29" creationId="{082BCF47-A4E9-7F5F-27D4-D6632EA72EE9}"/>
          </ac:spMkLst>
        </pc:spChg>
        <pc:spChg chg="mod">
          <ac:chgData name="Cárin Pinto" userId="776196d9ba70c18f" providerId="Windows Live" clId="Web-{14DD5AF9-7E4F-4EAF-89F9-4F1A3BDD8E93}" dt="2022-05-20T17:17:42.946" v="1043" actId="1076"/>
          <ac:spMkLst>
            <pc:docMk/>
            <pc:sldMk cId="3784699086" sldId="259"/>
            <ac:spMk id="30" creationId="{FCCECFEA-8786-D5D7-3000-098487ADBFAC}"/>
          </ac:spMkLst>
        </pc:spChg>
        <pc:spChg chg="mod">
          <ac:chgData name="Cárin Pinto" userId="776196d9ba70c18f" providerId="Windows Live" clId="Web-{14DD5AF9-7E4F-4EAF-89F9-4F1A3BDD8E93}" dt="2022-05-20T16:25:44.170" v="659" actId="1076"/>
          <ac:spMkLst>
            <pc:docMk/>
            <pc:sldMk cId="3784699086" sldId="259"/>
            <ac:spMk id="31" creationId="{74D8807C-A708-565C-04CA-9CDD58F45E6D}"/>
          </ac:spMkLst>
        </pc:spChg>
        <pc:spChg chg="mod">
          <ac:chgData name="Cárin Pinto" userId="776196d9ba70c18f" providerId="Windows Live" clId="Web-{14DD5AF9-7E4F-4EAF-89F9-4F1A3BDD8E93}" dt="2022-05-20T17:17:09.430" v="1038" actId="1076"/>
          <ac:spMkLst>
            <pc:docMk/>
            <pc:sldMk cId="3784699086" sldId="259"/>
            <ac:spMk id="38" creationId="{1F8D47E7-D9E8-3638-B383-BCF859DBED80}"/>
          </ac:spMkLst>
        </pc:spChg>
        <pc:spChg chg="mod">
          <ac:chgData name="Cárin Pinto" userId="776196d9ba70c18f" providerId="Windows Live" clId="Web-{14DD5AF9-7E4F-4EAF-89F9-4F1A3BDD8E93}" dt="2022-05-20T17:17:28.446" v="1039" actId="1076"/>
          <ac:spMkLst>
            <pc:docMk/>
            <pc:sldMk cId="3784699086" sldId="259"/>
            <ac:spMk id="39" creationId="{2978C8E8-B113-1135-5EF4-8CEDC636062C}"/>
          </ac:spMkLst>
        </pc:spChg>
        <pc:spChg chg="mod">
          <ac:chgData name="Cárin Pinto" userId="776196d9ba70c18f" providerId="Windows Live" clId="Web-{14DD5AF9-7E4F-4EAF-89F9-4F1A3BDD8E93}" dt="2022-05-20T17:17:39.602" v="1042" actId="1076"/>
          <ac:spMkLst>
            <pc:docMk/>
            <pc:sldMk cId="3784699086" sldId="259"/>
            <ac:spMk id="41" creationId="{F43DC9DD-70AD-1002-EE7B-8B359ECC8792}"/>
          </ac:spMkLst>
        </pc:spChg>
        <pc:picChg chg="add ord">
          <ac:chgData name="Cárin Pinto" userId="776196d9ba70c18f" providerId="Windows Live" clId="Web-{14DD5AF9-7E4F-4EAF-89F9-4F1A3BDD8E93}" dt="2022-05-20T15:56:16.519" v="577"/>
          <ac:picMkLst>
            <pc:docMk/>
            <pc:sldMk cId="3784699086" sldId="259"/>
            <ac:picMk id="5" creationId="{5A1A29D4-A8D9-0623-BF73-5120F41165CE}"/>
          </ac:picMkLst>
        </pc:picChg>
        <pc:picChg chg="mod">
          <ac:chgData name="Cárin Pinto" userId="776196d9ba70c18f" providerId="Windows Live" clId="Web-{14DD5AF9-7E4F-4EAF-89F9-4F1A3BDD8E93}" dt="2022-05-20T17:15:43.569" v="1019" actId="1076"/>
          <ac:picMkLst>
            <pc:docMk/>
            <pc:sldMk cId="3784699086" sldId="259"/>
            <ac:picMk id="32" creationId="{4274246F-CE63-483B-E21B-1A5459CA7E0D}"/>
          </ac:picMkLst>
        </pc:picChg>
        <pc:picChg chg="add mod">
          <ac:chgData name="Cárin Pinto" userId="776196d9ba70c18f" providerId="Windows Live" clId="Web-{14DD5AF9-7E4F-4EAF-89F9-4F1A3BDD8E93}" dt="2022-05-20T17:16:24.007" v="1026" actId="1076"/>
          <ac:picMkLst>
            <pc:docMk/>
            <pc:sldMk cId="3784699086" sldId="259"/>
            <ac:picMk id="35" creationId="{46DEBD68-480C-C586-53B3-75D8363E99E9}"/>
          </ac:picMkLst>
        </pc:picChg>
        <pc:picChg chg="add mod">
          <ac:chgData name="Cárin Pinto" userId="776196d9ba70c18f" providerId="Windows Live" clId="Web-{14DD5AF9-7E4F-4EAF-89F9-4F1A3BDD8E93}" dt="2022-05-20T17:16:47.664" v="1033" actId="1076"/>
          <ac:picMkLst>
            <pc:docMk/>
            <pc:sldMk cId="3784699086" sldId="259"/>
            <ac:picMk id="40" creationId="{37F2511D-7E39-59C0-5167-25692107B324}"/>
          </ac:picMkLst>
        </pc:picChg>
        <pc:picChg chg="mod">
          <ac:chgData name="Cárin Pinto" userId="776196d9ba70c18f" providerId="Windows Live" clId="Web-{14DD5AF9-7E4F-4EAF-89F9-4F1A3BDD8E93}" dt="2022-05-20T17:16:34.960" v="1030" actId="1076"/>
          <ac:picMkLst>
            <pc:docMk/>
            <pc:sldMk cId="3784699086" sldId="259"/>
            <ac:picMk id="45" creationId="{4681941C-4530-F0CF-FA5B-4EBA030DC3F1}"/>
          </ac:picMkLst>
        </pc:picChg>
        <pc:picChg chg="mod">
          <ac:chgData name="Cárin Pinto" userId="776196d9ba70c18f" providerId="Windows Live" clId="Web-{14DD5AF9-7E4F-4EAF-89F9-4F1A3BDD8E93}" dt="2022-05-20T17:17:35.446" v="1041" actId="1076"/>
          <ac:picMkLst>
            <pc:docMk/>
            <pc:sldMk cId="3784699086" sldId="259"/>
            <ac:picMk id="46" creationId="{7DFF1E2A-7920-182E-4594-5259B521469A}"/>
          </ac:picMkLst>
        </pc:picChg>
        <pc:picChg chg="mod">
          <ac:chgData name="Cárin Pinto" userId="776196d9ba70c18f" providerId="Windows Live" clId="Web-{14DD5AF9-7E4F-4EAF-89F9-4F1A3BDD8E93}" dt="2022-05-20T17:17:46.962" v="1044" actId="1076"/>
          <ac:picMkLst>
            <pc:docMk/>
            <pc:sldMk cId="3784699086" sldId="259"/>
            <ac:picMk id="47" creationId="{BEE7B849-2833-BB32-31F8-916E42185B96}"/>
          </ac:picMkLst>
        </pc:picChg>
      </pc:sldChg>
      <pc:sldChg chg="addSp delSp modSp new mod">
        <pc:chgData name="Cárin Pinto" userId="776196d9ba70c18f" providerId="Windows Live" clId="Web-{14DD5AF9-7E4F-4EAF-89F9-4F1A3BDD8E93}" dt="2022-05-20T17:12:02.110" v="977" actId="20577"/>
        <pc:sldMkLst>
          <pc:docMk/>
          <pc:sldMk cId="3591209020" sldId="260"/>
        </pc:sldMkLst>
        <pc:spChg chg="mod">
          <ac:chgData name="Cárin Pinto" userId="776196d9ba70c18f" providerId="Windows Live" clId="Web-{14DD5AF9-7E4F-4EAF-89F9-4F1A3BDD8E93}" dt="2022-05-20T17:12:02.110" v="977" actId="20577"/>
          <ac:spMkLst>
            <pc:docMk/>
            <pc:sldMk cId="3591209020" sldId="260"/>
            <ac:spMk id="2" creationId="{4AF9FA90-D6E3-ED9A-E493-35A716DD3973}"/>
          </ac:spMkLst>
        </pc:spChg>
        <pc:spChg chg="del">
          <ac:chgData name="Cárin Pinto" userId="776196d9ba70c18f" providerId="Windows Live" clId="Web-{14DD5AF9-7E4F-4EAF-89F9-4F1A3BDD8E93}" dt="2022-05-20T15:06:35.120" v="297"/>
          <ac:spMkLst>
            <pc:docMk/>
            <pc:sldMk cId="3591209020" sldId="260"/>
            <ac:spMk id="3" creationId="{6147A50C-E697-ECBB-105C-6942E8A16EFD}"/>
          </ac:spMkLst>
        </pc:spChg>
        <pc:spChg chg="add mod">
          <ac:chgData name="Cárin Pinto" userId="776196d9ba70c18f" providerId="Windows Live" clId="Web-{14DD5AF9-7E4F-4EAF-89F9-4F1A3BDD8E93}" dt="2022-05-20T15:24:35.037" v="534" actId="1076"/>
          <ac:spMkLst>
            <pc:docMk/>
            <pc:sldMk cId="3591209020" sldId="260"/>
            <ac:spMk id="6" creationId="{9915C7E9-DCA3-E920-CD5A-C17664DEB77B}"/>
          </ac:spMkLst>
        </pc:spChg>
        <pc:spChg chg="add mod">
          <ac:chgData name="Cárin Pinto" userId="776196d9ba70c18f" providerId="Windows Live" clId="Web-{14DD5AF9-7E4F-4EAF-89F9-4F1A3BDD8E93}" dt="2022-05-20T15:24:40.256" v="536" actId="1076"/>
          <ac:spMkLst>
            <pc:docMk/>
            <pc:sldMk cId="3591209020" sldId="260"/>
            <ac:spMk id="14" creationId="{F1547B68-1A47-FACE-A8A5-FAD6EDD15F79}"/>
          </ac:spMkLst>
        </pc:spChg>
        <pc:spChg chg="add mod">
          <ac:chgData name="Cárin Pinto" userId="776196d9ba70c18f" providerId="Windows Live" clId="Web-{14DD5AF9-7E4F-4EAF-89F9-4F1A3BDD8E93}" dt="2022-05-20T15:59:53.977" v="589" actId="20577"/>
          <ac:spMkLst>
            <pc:docMk/>
            <pc:sldMk cId="3591209020" sldId="260"/>
            <ac:spMk id="15" creationId="{0C651C69-98F7-893E-9AEA-D73220C23FD3}"/>
          </ac:spMkLst>
        </pc:spChg>
        <pc:spChg chg="add mod">
          <ac:chgData name="Cárin Pinto" userId="776196d9ba70c18f" providerId="Windows Live" clId="Web-{14DD5AF9-7E4F-4EAF-89F9-4F1A3BDD8E93}" dt="2022-05-20T16:42:25.662" v="845" actId="20577"/>
          <ac:spMkLst>
            <pc:docMk/>
            <pc:sldMk cId="3591209020" sldId="260"/>
            <ac:spMk id="16" creationId="{6168BE6C-EE7C-F133-9A7B-D4FEF90C3D9A}"/>
          </ac:spMkLst>
        </pc:spChg>
        <pc:picChg chg="add mod ord">
          <ac:chgData name="Cárin Pinto" userId="776196d9ba70c18f" providerId="Windows Live" clId="Web-{14DD5AF9-7E4F-4EAF-89F9-4F1A3BDD8E93}" dt="2022-05-20T15:07:28.325" v="301"/>
          <ac:picMkLst>
            <pc:docMk/>
            <pc:sldMk cId="3591209020" sldId="260"/>
            <ac:picMk id="4" creationId="{F36AC0B2-DE6C-7EE6-E796-62930A0F5D27}"/>
          </ac:picMkLst>
        </pc:picChg>
        <pc:picChg chg="add del mod">
          <ac:chgData name="Cárin Pinto" userId="776196d9ba70c18f" providerId="Windows Live" clId="Web-{14DD5AF9-7E4F-4EAF-89F9-4F1A3BDD8E93}" dt="2022-05-20T15:18:19.027" v="391"/>
          <ac:picMkLst>
            <pc:docMk/>
            <pc:sldMk cId="3591209020" sldId="260"/>
            <ac:picMk id="5" creationId="{FB2B91C3-CC86-2A87-5393-20C28E2C1603}"/>
          </ac:picMkLst>
        </pc:picChg>
        <pc:picChg chg="add del mod">
          <ac:chgData name="Cárin Pinto" userId="776196d9ba70c18f" providerId="Windows Live" clId="Web-{14DD5AF9-7E4F-4EAF-89F9-4F1A3BDD8E93}" dt="2022-05-20T15:16:46.197" v="361"/>
          <ac:picMkLst>
            <pc:docMk/>
            <pc:sldMk cId="3591209020" sldId="260"/>
            <ac:picMk id="7" creationId="{80369696-AE4B-C0EB-28A2-1F3149CB71A6}"/>
          </ac:picMkLst>
        </pc:picChg>
        <pc:picChg chg="add del mod">
          <ac:chgData name="Cárin Pinto" userId="776196d9ba70c18f" providerId="Windows Live" clId="Web-{14DD5AF9-7E4F-4EAF-89F9-4F1A3BDD8E93}" dt="2022-05-20T15:16:47.885" v="362"/>
          <ac:picMkLst>
            <pc:docMk/>
            <pc:sldMk cId="3591209020" sldId="260"/>
            <ac:picMk id="8" creationId="{8A3A9F49-3B7E-95AA-5BA1-E700545932DB}"/>
          </ac:picMkLst>
        </pc:picChg>
        <pc:picChg chg="add del mod">
          <ac:chgData name="Cárin Pinto" userId="776196d9ba70c18f" providerId="Windows Live" clId="Web-{14DD5AF9-7E4F-4EAF-89F9-4F1A3BDD8E93}" dt="2022-05-20T15:16:43.635" v="360"/>
          <ac:picMkLst>
            <pc:docMk/>
            <pc:sldMk cId="3591209020" sldId="260"/>
            <ac:picMk id="9" creationId="{87683CFA-56CF-12F8-8222-CF3559E9FE03}"/>
          </ac:picMkLst>
        </pc:picChg>
        <pc:picChg chg="add mod">
          <ac:chgData name="Cárin Pinto" userId="776196d9ba70c18f" providerId="Windows Live" clId="Web-{14DD5AF9-7E4F-4EAF-89F9-4F1A3BDD8E93}" dt="2022-05-20T15:24:51.865" v="539" actId="1076"/>
          <ac:picMkLst>
            <pc:docMk/>
            <pc:sldMk cId="3591209020" sldId="260"/>
            <ac:picMk id="10" creationId="{23E59BCD-0839-8261-0F04-8665E91DB736}"/>
          </ac:picMkLst>
        </pc:picChg>
        <pc:picChg chg="add mod">
          <ac:chgData name="Cárin Pinto" userId="776196d9ba70c18f" providerId="Windows Live" clId="Web-{14DD5AF9-7E4F-4EAF-89F9-4F1A3BDD8E93}" dt="2022-05-20T15:24:44.162" v="537" actId="1076"/>
          <ac:picMkLst>
            <pc:docMk/>
            <pc:sldMk cId="3591209020" sldId="260"/>
            <ac:picMk id="11" creationId="{404E6B88-BF43-5A36-A1C1-E54ECE40A2C1}"/>
          </ac:picMkLst>
        </pc:picChg>
        <pc:picChg chg="add mod">
          <ac:chgData name="Cárin Pinto" userId="776196d9ba70c18f" providerId="Windows Live" clId="Web-{14DD5AF9-7E4F-4EAF-89F9-4F1A3BDD8E93}" dt="2022-05-20T15:24:37.334" v="535" actId="1076"/>
          <ac:picMkLst>
            <pc:docMk/>
            <pc:sldMk cId="3591209020" sldId="260"/>
            <ac:picMk id="12" creationId="{D69976FA-CA6D-AD9F-8A32-3B3265D4AD08}"/>
          </ac:picMkLst>
        </pc:picChg>
        <pc:picChg chg="add mod">
          <ac:chgData name="Cárin Pinto" userId="776196d9ba70c18f" providerId="Windows Live" clId="Web-{14DD5AF9-7E4F-4EAF-89F9-4F1A3BDD8E93}" dt="2022-05-20T15:24:32.037" v="533" actId="1076"/>
          <ac:picMkLst>
            <pc:docMk/>
            <pc:sldMk cId="3591209020" sldId="260"/>
            <ac:picMk id="13" creationId="{FA806042-5EBA-882B-423A-230AC2767D7F}"/>
          </ac:picMkLst>
        </pc:picChg>
      </pc:sldChg>
      <pc:sldChg chg="addSp modSp new mod ord">
        <pc:chgData name="Cárin Pinto" userId="776196d9ba70c18f" providerId="Windows Live" clId="Web-{14DD5AF9-7E4F-4EAF-89F9-4F1A3BDD8E93}" dt="2022-05-20T17:10:03.061" v="966"/>
        <pc:sldMkLst>
          <pc:docMk/>
          <pc:sldMk cId="486436992" sldId="261"/>
        </pc:sldMkLst>
        <pc:picChg chg="add mod ord">
          <ac:chgData name="Cárin Pinto" userId="776196d9ba70c18f" providerId="Windows Live" clId="Web-{14DD5AF9-7E4F-4EAF-89F9-4F1A3BDD8E93}" dt="2022-05-20T17:10:03.061" v="966"/>
          <ac:picMkLst>
            <pc:docMk/>
            <pc:sldMk cId="486436992" sldId="261"/>
            <ac:picMk id="4" creationId="{0E55F0F7-3F50-9285-C636-DD41EFABD86E}"/>
          </ac:picMkLst>
        </pc:picChg>
      </pc:sldChg>
      <pc:sldChg chg="addSp delSp modSp new del">
        <pc:chgData name="Cárin Pinto" userId="776196d9ba70c18f" providerId="Windows Live" clId="Web-{14DD5AF9-7E4F-4EAF-89F9-4F1A3BDD8E93}" dt="2022-05-20T16:18:44.691" v="620"/>
        <pc:sldMkLst>
          <pc:docMk/>
          <pc:sldMk cId="4263926216" sldId="262"/>
        </pc:sldMkLst>
        <pc:spChg chg="mod">
          <ac:chgData name="Cárin Pinto" userId="776196d9ba70c18f" providerId="Windows Live" clId="Web-{14DD5AF9-7E4F-4EAF-89F9-4F1A3BDD8E93}" dt="2022-05-20T15:55:10.861" v="572" actId="1076"/>
          <ac:spMkLst>
            <pc:docMk/>
            <pc:sldMk cId="4263926216" sldId="262"/>
            <ac:spMk id="2" creationId="{292584BB-7EEC-CFCC-F3AF-150286EB658D}"/>
          </ac:spMkLst>
        </pc:spChg>
        <pc:spChg chg="del">
          <ac:chgData name="Cárin Pinto" userId="776196d9ba70c18f" providerId="Windows Live" clId="Web-{14DD5AF9-7E4F-4EAF-89F9-4F1A3BDD8E93}" dt="2022-05-20T15:51:10.637" v="545"/>
          <ac:spMkLst>
            <pc:docMk/>
            <pc:sldMk cId="4263926216" sldId="262"/>
            <ac:spMk id="3" creationId="{85F74D3F-60BC-C7B5-4B40-DF9B9C416418}"/>
          </ac:spMkLst>
        </pc:spChg>
        <pc:picChg chg="add mod ord">
          <ac:chgData name="Cárin Pinto" userId="776196d9ba70c18f" providerId="Windows Live" clId="Web-{14DD5AF9-7E4F-4EAF-89F9-4F1A3BDD8E93}" dt="2022-05-20T15:52:01.826" v="548"/>
          <ac:picMkLst>
            <pc:docMk/>
            <pc:sldMk cId="4263926216" sldId="262"/>
            <ac:picMk id="4" creationId="{87C44208-2218-910D-26B5-A76EC55497A4}"/>
          </ac:picMkLst>
        </pc:picChg>
      </pc:sldChg>
      <pc:sldChg chg="modSp add del replId">
        <pc:chgData name="Cárin Pinto" userId="776196d9ba70c18f" providerId="Windows Live" clId="Web-{14DD5AF9-7E4F-4EAF-89F9-4F1A3BDD8E93}" dt="2022-05-20T16:18:46.379" v="621"/>
        <pc:sldMkLst>
          <pc:docMk/>
          <pc:sldMk cId="161439542" sldId="263"/>
        </pc:sldMkLst>
        <pc:spChg chg="mod">
          <ac:chgData name="Cárin Pinto" userId="776196d9ba70c18f" providerId="Windows Live" clId="Web-{14DD5AF9-7E4F-4EAF-89F9-4F1A3BDD8E93}" dt="2022-05-20T16:01:45.871" v="601" actId="1076"/>
          <ac:spMkLst>
            <pc:docMk/>
            <pc:sldMk cId="161439542" sldId="263"/>
            <ac:spMk id="2" creationId="{292584BB-7EEC-CFCC-F3AF-150286EB658D}"/>
          </ac:spMkLst>
        </pc:spChg>
      </pc:sldChg>
      <pc:sldChg chg="delSp modSp add ord replId">
        <pc:chgData name="Cárin Pinto" userId="776196d9ba70c18f" providerId="Windows Live" clId="Web-{14DD5AF9-7E4F-4EAF-89F9-4F1A3BDD8E93}" dt="2022-05-20T16:39:53.143" v="843" actId="20577"/>
        <pc:sldMkLst>
          <pc:docMk/>
          <pc:sldMk cId="2122309233" sldId="264"/>
        </pc:sldMkLst>
        <pc:spChg chg="mod">
          <ac:chgData name="Cárin Pinto" userId="776196d9ba70c18f" providerId="Windows Live" clId="Web-{14DD5AF9-7E4F-4EAF-89F9-4F1A3BDD8E93}" dt="2022-05-20T16:34:29.839" v="752" actId="1076"/>
          <ac:spMkLst>
            <pc:docMk/>
            <pc:sldMk cId="2122309233" sldId="264"/>
            <ac:spMk id="2" creationId="{7EC43383-04A3-472F-A07A-E840D8DABC86}"/>
          </ac:spMkLst>
        </pc:spChg>
        <pc:spChg chg="mod">
          <ac:chgData name="Cárin Pinto" userId="776196d9ba70c18f" providerId="Windows Live" clId="Web-{14DD5AF9-7E4F-4EAF-89F9-4F1A3BDD8E93}" dt="2022-05-20T16:39:53.143" v="843" actId="20577"/>
          <ac:spMkLst>
            <pc:docMk/>
            <pc:sldMk cId="2122309233" sldId="264"/>
            <ac:spMk id="3" creationId="{8CE5524B-D3C5-0226-AE8C-B044945AD769}"/>
          </ac:spMkLst>
        </pc:spChg>
        <pc:spChg chg="del">
          <ac:chgData name="Cárin Pinto" userId="776196d9ba70c18f" providerId="Windows Live" clId="Web-{14DD5AF9-7E4F-4EAF-89F9-4F1A3BDD8E93}" dt="2022-05-20T16:05:36.548" v="603"/>
          <ac:spMkLst>
            <pc:docMk/>
            <pc:sldMk cId="2122309233" sldId="264"/>
            <ac:spMk id="19" creationId="{F1103874-8816-165A-7248-D8E802883AA4}"/>
          </ac:spMkLst>
        </pc:spChg>
      </pc:sldChg>
      <pc:sldChg chg="addSp delSp modSp new">
        <pc:chgData name="Cárin Pinto" userId="776196d9ba70c18f" providerId="Windows Live" clId="Web-{14DD5AF9-7E4F-4EAF-89F9-4F1A3BDD8E93}" dt="2022-05-20T16:20:45.007" v="627"/>
        <pc:sldMkLst>
          <pc:docMk/>
          <pc:sldMk cId="1321092570" sldId="265"/>
        </pc:sldMkLst>
        <pc:spChg chg="del">
          <ac:chgData name="Cárin Pinto" userId="776196d9ba70c18f" providerId="Windows Live" clId="Web-{14DD5AF9-7E4F-4EAF-89F9-4F1A3BDD8E93}" dt="2022-05-20T16:18:07.456" v="608"/>
          <ac:spMkLst>
            <pc:docMk/>
            <pc:sldMk cId="1321092570" sldId="265"/>
            <ac:spMk id="3" creationId="{11594B58-0766-B92B-52D4-8A9CE926F325}"/>
          </ac:spMkLst>
        </pc:spChg>
        <pc:spChg chg="add mod">
          <ac:chgData name="Cárin Pinto" userId="776196d9ba70c18f" providerId="Windows Live" clId="Web-{14DD5AF9-7E4F-4EAF-89F9-4F1A3BDD8E93}" dt="2022-05-20T16:18:39.926" v="619" actId="20577"/>
          <ac:spMkLst>
            <pc:docMk/>
            <pc:sldMk cId="1321092570" sldId="265"/>
            <ac:spMk id="6" creationId="{503B3161-DE76-D84C-7EFC-89A8D7472069}"/>
          </ac:spMkLst>
        </pc:spChg>
        <pc:spChg chg="add del">
          <ac:chgData name="Cárin Pinto" userId="776196d9ba70c18f" providerId="Windows Live" clId="Web-{14DD5AF9-7E4F-4EAF-89F9-4F1A3BDD8E93}" dt="2022-05-20T16:20:45.007" v="627"/>
          <ac:spMkLst>
            <pc:docMk/>
            <pc:sldMk cId="1321092570" sldId="265"/>
            <ac:spMk id="7" creationId="{007A88AF-DE3A-D106-1F4A-E2DB64D6F9B6}"/>
          </ac:spMkLst>
        </pc:spChg>
        <pc:picChg chg="add mod ord">
          <ac:chgData name="Cárin Pinto" userId="776196d9ba70c18f" providerId="Windows Live" clId="Web-{14DD5AF9-7E4F-4EAF-89F9-4F1A3BDD8E93}" dt="2022-05-20T16:18:15.097" v="610" actId="14100"/>
          <ac:picMkLst>
            <pc:docMk/>
            <pc:sldMk cId="1321092570" sldId="265"/>
            <ac:picMk id="4" creationId="{9285D0CB-4991-7F6A-A720-BCDC4363540D}"/>
          </ac:picMkLst>
        </pc:picChg>
      </pc:sldChg>
      <pc:sldChg chg="addSp delSp modSp new">
        <pc:chgData name="Cárin Pinto" userId="776196d9ba70c18f" providerId="Windows Live" clId="Web-{14DD5AF9-7E4F-4EAF-89F9-4F1A3BDD8E93}" dt="2022-05-20T16:21:10.273" v="643" actId="1076"/>
        <pc:sldMkLst>
          <pc:docMk/>
          <pc:sldMk cId="2242696345" sldId="266"/>
        </pc:sldMkLst>
        <pc:spChg chg="del">
          <ac:chgData name="Cárin Pinto" userId="776196d9ba70c18f" providerId="Windows Live" clId="Web-{14DD5AF9-7E4F-4EAF-89F9-4F1A3BDD8E93}" dt="2022-05-20T16:20:26.881" v="623"/>
          <ac:spMkLst>
            <pc:docMk/>
            <pc:sldMk cId="2242696345" sldId="266"/>
            <ac:spMk id="3" creationId="{C629C91F-0D2A-21AE-1B1F-2A99F3AD4EB3}"/>
          </ac:spMkLst>
        </pc:spChg>
        <pc:spChg chg="add mod">
          <ac:chgData name="Cárin Pinto" userId="776196d9ba70c18f" providerId="Windows Live" clId="Web-{14DD5AF9-7E4F-4EAF-89F9-4F1A3BDD8E93}" dt="2022-05-20T16:21:10.273" v="643" actId="1076"/>
          <ac:spMkLst>
            <pc:docMk/>
            <pc:sldMk cId="2242696345" sldId="266"/>
            <ac:spMk id="6" creationId="{C0B7CB0D-E073-61DD-8B4E-E0375CBEF661}"/>
          </ac:spMkLst>
        </pc:spChg>
        <pc:picChg chg="add mod ord">
          <ac:chgData name="Cárin Pinto" userId="776196d9ba70c18f" providerId="Windows Live" clId="Web-{14DD5AF9-7E4F-4EAF-89F9-4F1A3BDD8E93}" dt="2022-05-20T16:20:33.678" v="625" actId="14100"/>
          <ac:picMkLst>
            <pc:docMk/>
            <pc:sldMk cId="2242696345" sldId="266"/>
            <ac:picMk id="4" creationId="{98DAFA0A-AC1C-18A7-2A1B-107433890C84}"/>
          </ac:picMkLst>
        </pc:picChg>
      </pc:sldChg>
      <pc:sldChg chg="addSp delSp modSp new">
        <pc:chgData name="Cárin Pinto" userId="776196d9ba70c18f" providerId="Windows Live" clId="Web-{14DD5AF9-7E4F-4EAF-89F9-4F1A3BDD8E93}" dt="2022-05-20T16:32:03.179" v="740"/>
        <pc:sldMkLst>
          <pc:docMk/>
          <pc:sldMk cId="502137840" sldId="267"/>
        </pc:sldMkLst>
        <pc:spChg chg="del">
          <ac:chgData name="Cárin Pinto" userId="776196d9ba70c18f" providerId="Windows Live" clId="Web-{14DD5AF9-7E4F-4EAF-89F9-4F1A3BDD8E93}" dt="2022-05-20T16:32:03.179" v="740"/>
          <ac:spMkLst>
            <pc:docMk/>
            <pc:sldMk cId="502137840" sldId="267"/>
            <ac:spMk id="2" creationId="{90749A49-547D-182E-2723-9865A91B18E8}"/>
          </ac:spMkLst>
        </pc:spChg>
        <pc:spChg chg="del">
          <ac:chgData name="Cárin Pinto" userId="776196d9ba70c18f" providerId="Windows Live" clId="Web-{14DD5AF9-7E4F-4EAF-89F9-4F1A3BDD8E93}" dt="2022-05-20T16:30:31.489" v="725"/>
          <ac:spMkLst>
            <pc:docMk/>
            <pc:sldMk cId="502137840" sldId="267"/>
            <ac:spMk id="3" creationId="{04D32141-6C84-F635-A8F5-3CB2349CA071}"/>
          </ac:spMkLst>
        </pc:spChg>
        <pc:spChg chg="add mod">
          <ac:chgData name="Cárin Pinto" userId="776196d9ba70c18f" providerId="Windows Live" clId="Web-{14DD5AF9-7E4F-4EAF-89F9-4F1A3BDD8E93}" dt="2022-05-20T16:31:41.100" v="738" actId="1076"/>
          <ac:spMkLst>
            <pc:docMk/>
            <pc:sldMk cId="502137840" sldId="267"/>
            <ac:spMk id="6" creationId="{74518C39-0EAD-0D14-5169-AE8F3839D4FC}"/>
          </ac:spMkLst>
        </pc:spChg>
        <pc:picChg chg="add mod ord">
          <ac:chgData name="Cárin Pinto" userId="776196d9ba70c18f" providerId="Windows Live" clId="Web-{14DD5AF9-7E4F-4EAF-89F9-4F1A3BDD8E93}" dt="2022-05-20T16:31:54.116" v="739"/>
          <ac:picMkLst>
            <pc:docMk/>
            <pc:sldMk cId="502137840" sldId="267"/>
            <ac:picMk id="4" creationId="{F257E7E7-78A6-455A-126C-238F695E2597}"/>
          </ac:picMkLst>
        </pc:picChg>
      </pc:sldChg>
      <pc:sldChg chg="addSp delSp modSp new ord">
        <pc:chgData name="Cárin Pinto" userId="776196d9ba70c18f" providerId="Windows Live" clId="Web-{14DD5AF9-7E4F-4EAF-89F9-4F1A3BDD8E93}" dt="2022-05-20T17:18:37.198" v="1046"/>
        <pc:sldMkLst>
          <pc:docMk/>
          <pc:sldMk cId="3655227174" sldId="268"/>
        </pc:sldMkLst>
        <pc:spChg chg="del">
          <ac:chgData name="Cárin Pinto" userId="776196d9ba70c18f" providerId="Windows Live" clId="Web-{14DD5AF9-7E4F-4EAF-89F9-4F1A3BDD8E93}" dt="2022-05-20T16:50:09.829" v="848"/>
          <ac:spMkLst>
            <pc:docMk/>
            <pc:sldMk cId="3655227174" sldId="268"/>
            <ac:spMk id="3" creationId="{0B92FAFF-080F-FDC8-C3FF-ECD020F8F20E}"/>
          </ac:spMkLst>
        </pc:spChg>
        <pc:spChg chg="add mod">
          <ac:chgData name="Cárin Pinto" userId="776196d9ba70c18f" providerId="Windows Live" clId="Web-{14DD5AF9-7E4F-4EAF-89F9-4F1A3BDD8E93}" dt="2022-05-20T16:57:45.621" v="924" actId="20577"/>
          <ac:spMkLst>
            <pc:docMk/>
            <pc:sldMk cId="3655227174" sldId="268"/>
            <ac:spMk id="7" creationId="{C1D43E7B-0CB3-0A92-AE82-9C11A4CE7B35}"/>
          </ac:spMkLst>
        </pc:spChg>
        <pc:spChg chg="add mod">
          <ac:chgData name="Cárin Pinto" userId="776196d9ba70c18f" providerId="Windows Live" clId="Web-{14DD5AF9-7E4F-4EAF-89F9-4F1A3BDD8E93}" dt="2022-05-20T16:57:34.855" v="923" actId="20577"/>
          <ac:spMkLst>
            <pc:docMk/>
            <pc:sldMk cId="3655227174" sldId="268"/>
            <ac:spMk id="8" creationId="{076690FE-2708-CCC0-270E-6AA10FF5DC67}"/>
          </ac:spMkLst>
        </pc:spChg>
        <pc:spChg chg="add mod">
          <ac:chgData name="Cárin Pinto" userId="776196d9ba70c18f" providerId="Windows Live" clId="Web-{14DD5AF9-7E4F-4EAF-89F9-4F1A3BDD8E93}" dt="2022-05-20T16:56:47.792" v="915" actId="20577"/>
          <ac:spMkLst>
            <pc:docMk/>
            <pc:sldMk cId="3655227174" sldId="268"/>
            <ac:spMk id="9" creationId="{9264CB43-50AD-58A8-5A76-B79E809F634D}"/>
          </ac:spMkLst>
        </pc:spChg>
        <pc:spChg chg="add mod">
          <ac:chgData name="Cárin Pinto" userId="776196d9ba70c18f" providerId="Windows Live" clId="Web-{14DD5AF9-7E4F-4EAF-89F9-4F1A3BDD8E93}" dt="2022-05-20T16:57:31.277" v="922" actId="1076"/>
          <ac:spMkLst>
            <pc:docMk/>
            <pc:sldMk cId="3655227174" sldId="268"/>
            <ac:spMk id="10" creationId="{82228405-5195-3E54-D116-172736DA2DC8}"/>
          </ac:spMkLst>
        </pc:spChg>
        <pc:spChg chg="add mod">
          <ac:chgData name="Cárin Pinto" userId="776196d9ba70c18f" providerId="Windows Live" clId="Web-{14DD5AF9-7E4F-4EAF-89F9-4F1A3BDD8E93}" dt="2022-05-20T16:56:54.542" v="916" actId="1076"/>
          <ac:spMkLst>
            <pc:docMk/>
            <pc:sldMk cId="3655227174" sldId="268"/>
            <ac:spMk id="12" creationId="{7CA392AF-BEA7-944A-2789-B2C53F53788F}"/>
          </ac:spMkLst>
        </pc:spChg>
        <pc:spChg chg="add mod">
          <ac:chgData name="Cárin Pinto" userId="776196d9ba70c18f" providerId="Windows Live" clId="Web-{14DD5AF9-7E4F-4EAF-89F9-4F1A3BDD8E93}" dt="2022-05-20T16:57:57.043" v="927" actId="1076"/>
          <ac:spMkLst>
            <pc:docMk/>
            <pc:sldMk cId="3655227174" sldId="268"/>
            <ac:spMk id="14" creationId="{AE2FF77C-2A20-C693-2DDE-978A0F2149F0}"/>
          </ac:spMkLst>
        </pc:spChg>
        <pc:spChg chg="add del">
          <ac:chgData name="Cárin Pinto" userId="776196d9ba70c18f" providerId="Windows Live" clId="Web-{14DD5AF9-7E4F-4EAF-89F9-4F1A3BDD8E93}" dt="2022-05-20T16:57:02.120" v="918"/>
          <ac:spMkLst>
            <pc:docMk/>
            <pc:sldMk cId="3655227174" sldId="268"/>
            <ac:spMk id="15" creationId="{D9ED0943-D16B-235E-88EA-7937883F288E}"/>
          </ac:spMkLst>
        </pc:spChg>
        <pc:picChg chg="add mod ord">
          <ac:chgData name="Cárin Pinto" userId="776196d9ba70c18f" providerId="Windows Live" clId="Web-{14DD5AF9-7E4F-4EAF-89F9-4F1A3BDD8E93}" dt="2022-05-20T16:50:23.033" v="851" actId="14100"/>
          <ac:picMkLst>
            <pc:docMk/>
            <pc:sldMk cId="3655227174" sldId="268"/>
            <ac:picMk id="4" creationId="{5876539A-D3AE-F48B-57DA-F45D2FEB4671}"/>
          </ac:picMkLst>
        </pc:picChg>
        <pc:picChg chg="add del mod">
          <ac:chgData name="Cárin Pinto" userId="776196d9ba70c18f" providerId="Windows Live" clId="Web-{14DD5AF9-7E4F-4EAF-89F9-4F1A3BDD8E93}" dt="2022-05-20T16:52:41.442" v="854"/>
          <ac:picMkLst>
            <pc:docMk/>
            <pc:sldMk cId="3655227174" sldId="268"/>
            <ac:picMk id="5" creationId="{A2D49E21-66EC-8624-5B78-0A30B45546AD}"/>
          </ac:picMkLst>
        </pc:picChg>
      </pc:sldChg>
      <pc:sldChg chg="addSp delSp modSp">
        <pc:chgData name="Cárin Pinto" userId="776196d9ba70c18f" providerId="Windows Live" clId="Web-{14DD5AF9-7E4F-4EAF-89F9-4F1A3BDD8E93}" dt="2022-05-20T17:38:22.539" v="1169"/>
        <pc:sldMkLst>
          <pc:docMk/>
          <pc:sldMk cId="1400400942" sldId="269"/>
        </pc:sldMkLst>
        <pc:picChg chg="add del mod">
          <ac:chgData name="Cárin Pinto" userId="776196d9ba70c18f" providerId="Windows Live" clId="Web-{14DD5AF9-7E4F-4EAF-89F9-4F1A3BDD8E93}" dt="2022-05-20T17:33:55.032" v="1145"/>
          <ac:picMkLst>
            <pc:docMk/>
            <pc:sldMk cId="1400400942" sldId="269"/>
            <ac:picMk id="3" creationId="{3452C39E-B357-426D-2F63-71748844D00E}"/>
          </ac:picMkLst>
        </pc:picChg>
        <pc:picChg chg="add ord">
          <ac:chgData name="Cárin Pinto" userId="776196d9ba70c18f" providerId="Windows Live" clId="Web-{14DD5AF9-7E4F-4EAF-89F9-4F1A3BDD8E93}" dt="2022-05-20T17:09:31.419" v="960"/>
          <ac:picMkLst>
            <pc:docMk/>
            <pc:sldMk cId="1400400942" sldId="269"/>
            <ac:picMk id="6" creationId="{C37B5F24-C985-D148-5959-E68B2C9A1D8B}"/>
          </ac:picMkLst>
        </pc:picChg>
        <pc:picChg chg="add mod">
          <ac:chgData name="Cárin Pinto" userId="776196d9ba70c18f" providerId="Windows Live" clId="Web-{14DD5AF9-7E4F-4EAF-89F9-4F1A3BDD8E93}" dt="2022-05-20T17:38:22.539" v="1169"/>
          <ac:picMkLst>
            <pc:docMk/>
            <pc:sldMk cId="1400400942" sldId="269"/>
            <ac:picMk id="10" creationId="{2430D4EC-30FE-53A1-4B93-AE7D39AF7DF7}"/>
          </ac:picMkLst>
        </pc:picChg>
        <pc:picChg chg="add del mod">
          <ac:chgData name="Cárin Pinto" userId="776196d9ba70c18f" providerId="Windows Live" clId="Web-{14DD5AF9-7E4F-4EAF-89F9-4F1A3BDD8E93}" dt="2022-05-20T17:21:45.859" v="1053"/>
          <ac:picMkLst>
            <pc:docMk/>
            <pc:sldMk cId="1400400942" sldId="269"/>
            <ac:picMk id="12" creationId="{ACFD85E8-CEBC-C07D-6478-C92677252923}"/>
          </ac:picMkLst>
        </pc:picChg>
        <pc:picChg chg="add mod">
          <ac:chgData name="Cárin Pinto" userId="776196d9ba70c18f" providerId="Windows Live" clId="Web-{14DD5AF9-7E4F-4EAF-89F9-4F1A3BDD8E93}" dt="2022-05-20T17:22:13.078" v="1054"/>
          <ac:picMkLst>
            <pc:docMk/>
            <pc:sldMk cId="1400400942" sldId="269"/>
            <ac:picMk id="13" creationId="{D64E94A1-E22E-3F01-D0C9-2C672BE3A0E8}"/>
          </ac:picMkLst>
        </pc:picChg>
      </pc:sldChg>
      <pc:sldChg chg="addSp delSp modSp new ord">
        <pc:chgData name="Cárin Pinto" userId="776196d9ba70c18f" providerId="Windows Live" clId="Web-{14DD5AF9-7E4F-4EAF-89F9-4F1A3BDD8E93}" dt="2022-05-20T17:18:08.963" v="1045"/>
        <pc:sldMkLst>
          <pc:docMk/>
          <pc:sldMk cId="2812658688" sldId="270"/>
        </pc:sldMkLst>
        <pc:spChg chg="del">
          <ac:chgData name="Cárin Pinto" userId="776196d9ba70c18f" providerId="Windows Live" clId="Web-{14DD5AF9-7E4F-4EAF-89F9-4F1A3BDD8E93}" dt="2022-05-20T17:07:38.401" v="933"/>
          <ac:spMkLst>
            <pc:docMk/>
            <pc:sldMk cId="2812658688" sldId="270"/>
            <ac:spMk id="2" creationId="{34CDB500-B4AC-C605-0FD6-F0C8B57699F5}"/>
          </ac:spMkLst>
        </pc:spChg>
        <pc:spChg chg="del">
          <ac:chgData name="Cárin Pinto" userId="776196d9ba70c18f" providerId="Windows Live" clId="Web-{14DD5AF9-7E4F-4EAF-89F9-4F1A3BDD8E93}" dt="2022-05-20T17:07:17.416" v="929"/>
          <ac:spMkLst>
            <pc:docMk/>
            <pc:sldMk cId="2812658688" sldId="270"/>
            <ac:spMk id="3" creationId="{F5B8B1CA-5AC3-D5FC-B720-902F44E75123}"/>
          </ac:spMkLst>
        </pc:spChg>
        <pc:spChg chg="add mod">
          <ac:chgData name="Cárin Pinto" userId="776196d9ba70c18f" providerId="Windows Live" clId="Web-{14DD5AF9-7E4F-4EAF-89F9-4F1A3BDD8E93}" dt="2022-05-20T17:08:53.965" v="958" actId="1076"/>
          <ac:spMkLst>
            <pc:docMk/>
            <pc:sldMk cId="2812658688" sldId="270"/>
            <ac:spMk id="6" creationId="{971C4D7F-06D3-A0D2-2E90-7E8101C39A70}"/>
          </ac:spMkLst>
        </pc:spChg>
        <pc:picChg chg="add mod ord">
          <ac:chgData name="Cárin Pinto" userId="776196d9ba70c18f" providerId="Windows Live" clId="Web-{14DD5AF9-7E4F-4EAF-89F9-4F1A3BDD8E93}" dt="2022-05-20T17:07:32.948" v="932"/>
          <ac:picMkLst>
            <pc:docMk/>
            <pc:sldMk cId="2812658688" sldId="270"/>
            <ac:picMk id="4" creationId="{B086F8BD-22A9-1477-CC5C-82EE679D9918}"/>
          </ac:picMkLst>
        </pc:picChg>
      </pc:sldChg>
      <pc:sldMasterChg chg="mod setBg modSldLayout">
        <pc:chgData name="Cárin Pinto" userId="776196d9ba70c18f" providerId="Windows Live" clId="Web-{14DD5AF9-7E4F-4EAF-89F9-4F1A3BDD8E93}" dt="2022-05-20T14:40:49.771" v="78"/>
        <pc:sldMasterMkLst>
          <pc:docMk/>
          <pc:sldMasterMk cId="3132066477" sldId="2147483648"/>
        </pc:sldMasterMkLst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1035360755" sldId="2147483649"/>
          </pc:sldLayoutMkLst>
        </pc:sldLayoutChg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373056942" sldId="2147483650"/>
          </pc:sldLayoutMkLst>
        </pc:sldLayoutChg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614626343" sldId="2147483651"/>
          </pc:sldLayoutMkLst>
        </pc:sldLayoutChg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3056420395" sldId="2147483652"/>
          </pc:sldLayoutMkLst>
        </pc:sldLayoutChg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2849149329" sldId="2147483653"/>
          </pc:sldLayoutMkLst>
        </pc:sldLayoutChg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2455507687" sldId="2147483654"/>
          </pc:sldLayoutMkLst>
        </pc:sldLayoutChg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969934796" sldId="2147483655"/>
          </pc:sldLayoutMkLst>
        </pc:sldLayoutChg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4089164687" sldId="2147483656"/>
          </pc:sldLayoutMkLst>
        </pc:sldLayoutChg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3580662306" sldId="2147483657"/>
          </pc:sldLayoutMkLst>
        </pc:sldLayoutChg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1042510944" sldId="2147483658"/>
          </pc:sldLayoutMkLst>
        </pc:sldLayoutChg>
        <pc:sldLayoutChg chg="mod">
          <pc:chgData name="Cárin Pinto" userId="776196d9ba70c18f" providerId="Windows Live" clId="Web-{14DD5AF9-7E4F-4EAF-89F9-4F1A3BDD8E93}" dt="2022-05-20T14:40:49.771" v="78"/>
          <pc:sldLayoutMkLst>
            <pc:docMk/>
            <pc:sldMasterMk cId="3132066477" sldId="2147483648"/>
            <pc:sldLayoutMk cId="2851718795" sldId="2147483659"/>
          </pc:sldLayoutMkLst>
        </pc:sldLayoutChg>
      </pc:sldMasterChg>
    </pc:docChg>
  </pc:docChgLst>
  <pc:docChgLst>
    <pc:chgData name="Guest User" userId="fbfe20f8cabb0546" providerId="Windows Live" clId="Web-{C3D0F315-3CFC-403B-B166-B9BDCB7C8540}"/>
    <pc:docChg chg="modSld">
      <pc:chgData name="Guest User" userId="fbfe20f8cabb0546" providerId="Windows Live" clId="Web-{C3D0F315-3CFC-403B-B166-B9BDCB7C8540}" dt="2022-05-20T19:29:26.644" v="124" actId="20577"/>
      <pc:docMkLst>
        <pc:docMk/>
      </pc:docMkLst>
      <pc:sldChg chg="addSp delSp modSp">
        <pc:chgData name="Guest User" userId="fbfe20f8cabb0546" providerId="Windows Live" clId="Web-{C3D0F315-3CFC-403B-B166-B9BDCB7C8540}" dt="2022-05-20T19:29:26.644" v="124" actId="20577"/>
        <pc:sldMkLst>
          <pc:docMk/>
          <pc:sldMk cId="281834235" sldId="273"/>
        </pc:sldMkLst>
        <pc:spChg chg="add del mod">
          <ac:chgData name="Guest User" userId="fbfe20f8cabb0546" providerId="Windows Live" clId="Web-{C3D0F315-3CFC-403B-B166-B9BDCB7C8540}" dt="2022-05-20T19:16:26.187" v="3"/>
          <ac:spMkLst>
            <pc:docMk/>
            <pc:sldMk cId="281834235" sldId="273"/>
            <ac:spMk id="3" creationId="{D73FCDCE-19DE-7B6D-4CE3-08EA7AB4716D}"/>
          </ac:spMkLst>
        </pc:spChg>
        <pc:spChg chg="add mod">
          <ac:chgData name="Guest User" userId="fbfe20f8cabb0546" providerId="Windows Live" clId="Web-{C3D0F315-3CFC-403B-B166-B9BDCB7C8540}" dt="2022-05-20T19:29:26.644" v="124" actId="20577"/>
          <ac:spMkLst>
            <pc:docMk/>
            <pc:sldMk cId="281834235" sldId="273"/>
            <ac:spMk id="4" creationId="{ED2D18BA-FE2B-018E-A441-5E0EAFE9B4E2}"/>
          </ac:spMkLst>
        </pc:spChg>
        <pc:picChg chg="mod">
          <ac:chgData name="Guest User" userId="fbfe20f8cabb0546" providerId="Windows Live" clId="Web-{C3D0F315-3CFC-403B-B166-B9BDCB7C8540}" dt="2022-05-20T19:17:48.298" v="17" actId="1076"/>
          <ac:picMkLst>
            <pc:docMk/>
            <pc:sldMk cId="281834235" sldId="273"/>
            <ac:picMk id="5" creationId="{AC86A52E-6550-B15B-EC43-09AB3AAB57D1}"/>
          </ac:picMkLst>
        </pc:picChg>
      </pc:sldChg>
    </pc:docChg>
  </pc:docChgLst>
  <pc:docChgLst>
    <pc:chgData name="Cárin Pinto" userId="776196d9ba70c18f" providerId="Windows Live" clId="Web-{C956C260-7A8F-462B-A5E5-B21554AAA1AE}"/>
    <pc:docChg chg="addSld delSld modSld sldOrd">
      <pc:chgData name="Cárin Pinto" userId="776196d9ba70c18f" providerId="Windows Live" clId="Web-{C956C260-7A8F-462B-A5E5-B21554AAA1AE}" dt="2022-05-20T19:40:37.246" v="990" actId="20577"/>
      <pc:docMkLst>
        <pc:docMk/>
      </pc:docMkLst>
      <pc:sldChg chg="addSp delSp modSp">
        <pc:chgData name="Cárin Pinto" userId="776196d9ba70c18f" providerId="Windows Live" clId="Web-{C956C260-7A8F-462B-A5E5-B21554AAA1AE}" dt="2022-05-20T17:53:40.840" v="87" actId="1076"/>
        <pc:sldMkLst>
          <pc:docMk/>
          <pc:sldMk cId="841667457" sldId="258"/>
        </pc:sldMkLst>
        <pc:spChg chg="mod">
          <ac:chgData name="Cárin Pinto" userId="776196d9ba70c18f" providerId="Windows Live" clId="Web-{C956C260-7A8F-462B-A5E5-B21554AAA1AE}" dt="2022-05-20T17:44:23.529" v="50" actId="1076"/>
          <ac:spMkLst>
            <pc:docMk/>
            <pc:sldMk cId="841667457" sldId="258"/>
            <ac:spMk id="6" creationId="{5C60D839-9748-30FA-BBE4-D9EB76CDBFAD}"/>
          </ac:spMkLst>
        </pc:spChg>
        <pc:spChg chg="mod">
          <ac:chgData name="Cárin Pinto" userId="776196d9ba70c18f" providerId="Windows Live" clId="Web-{C956C260-7A8F-462B-A5E5-B21554AAA1AE}" dt="2022-05-20T17:44:28.872" v="52" actId="1076"/>
          <ac:spMkLst>
            <pc:docMk/>
            <pc:sldMk cId="841667457" sldId="258"/>
            <ac:spMk id="7" creationId="{494CD4CC-32B0-AA45-1144-80B864A7E7AB}"/>
          </ac:spMkLst>
        </pc:spChg>
        <pc:spChg chg="mod">
          <ac:chgData name="Cárin Pinto" userId="776196d9ba70c18f" providerId="Windows Live" clId="Web-{C956C260-7A8F-462B-A5E5-B21554AAA1AE}" dt="2022-05-20T17:44:34.591" v="54" actId="1076"/>
          <ac:spMkLst>
            <pc:docMk/>
            <pc:sldMk cId="841667457" sldId="258"/>
            <ac:spMk id="8" creationId="{B0C1096D-2FA8-E12E-C8E6-ED8135FF4F42}"/>
          </ac:spMkLst>
        </pc:spChg>
        <pc:spChg chg="mod">
          <ac:chgData name="Cárin Pinto" userId="776196d9ba70c18f" providerId="Windows Live" clId="Web-{C956C260-7A8F-462B-A5E5-B21554AAA1AE}" dt="2022-05-20T17:44:45.857" v="58" actId="1076"/>
          <ac:spMkLst>
            <pc:docMk/>
            <pc:sldMk cId="841667457" sldId="258"/>
            <ac:spMk id="9" creationId="{C4C4A15E-9D6F-2E30-5835-79458FCA9B99}"/>
          </ac:spMkLst>
        </pc:spChg>
        <pc:spChg chg="del">
          <ac:chgData name="Cárin Pinto" userId="776196d9ba70c18f" providerId="Windows Live" clId="Web-{C956C260-7A8F-462B-A5E5-B21554AAA1AE}" dt="2022-05-20T17:40:55.976" v="7"/>
          <ac:spMkLst>
            <pc:docMk/>
            <pc:sldMk cId="841667457" sldId="258"/>
            <ac:spMk id="17" creationId="{283E62D1-67AD-8268-4BDE-7B1C1B0E29AF}"/>
          </ac:spMkLst>
        </pc:spChg>
        <pc:picChg chg="add mod modCrop">
          <ac:chgData name="Cárin Pinto" userId="776196d9ba70c18f" providerId="Windows Live" clId="Web-{C956C260-7A8F-462B-A5E5-B21554AAA1AE}" dt="2022-05-20T17:53:40.840" v="87" actId="1076"/>
          <ac:picMkLst>
            <pc:docMk/>
            <pc:sldMk cId="841667457" sldId="258"/>
            <ac:picMk id="3" creationId="{921BC3CD-055F-773E-F5DA-897F999541AC}"/>
          </ac:picMkLst>
        </pc:picChg>
        <pc:picChg chg="mod modCrop">
          <ac:chgData name="Cárin Pinto" userId="776196d9ba70c18f" providerId="Windows Live" clId="Web-{C956C260-7A8F-462B-A5E5-B21554AAA1AE}" dt="2022-05-20T17:44:43.295" v="57" actId="1076"/>
          <ac:picMkLst>
            <pc:docMk/>
            <pc:sldMk cId="841667457" sldId="258"/>
            <ac:picMk id="13" creationId="{8D2561E0-34DE-039B-8E3E-07BCFCEB363F}"/>
          </ac:picMkLst>
        </pc:picChg>
        <pc:picChg chg="del mod">
          <ac:chgData name="Cárin Pinto" userId="776196d9ba70c18f" providerId="Windows Live" clId="Web-{C956C260-7A8F-462B-A5E5-B21554AAA1AE}" dt="2022-05-20T17:53:01.683" v="81"/>
          <ac:picMkLst>
            <pc:docMk/>
            <pc:sldMk cId="841667457" sldId="258"/>
            <ac:picMk id="14" creationId="{8BCD723B-39F4-A1E5-5BD1-165B9F08B8EA}"/>
          </ac:picMkLst>
        </pc:picChg>
        <pc:picChg chg="del mod modCrop">
          <ac:chgData name="Cárin Pinto" userId="776196d9ba70c18f" providerId="Windows Live" clId="Web-{C956C260-7A8F-462B-A5E5-B21554AAA1AE}" dt="2022-05-20T17:42:41.729" v="27"/>
          <ac:picMkLst>
            <pc:docMk/>
            <pc:sldMk cId="841667457" sldId="258"/>
            <ac:picMk id="15" creationId="{63D1F1E6-D152-560A-35C5-4EBFE6B2959E}"/>
          </ac:picMkLst>
        </pc:picChg>
        <pc:picChg chg="del">
          <ac:chgData name="Cárin Pinto" userId="776196d9ba70c18f" providerId="Windows Live" clId="Web-{C956C260-7A8F-462B-A5E5-B21554AAA1AE}" dt="2022-05-20T17:40:28.725" v="0"/>
          <ac:picMkLst>
            <pc:docMk/>
            <pc:sldMk cId="841667457" sldId="258"/>
            <ac:picMk id="16" creationId="{2BB5C00A-5B45-F00F-166E-E493DAA6C99A}"/>
          </ac:picMkLst>
        </pc:picChg>
        <pc:picChg chg="add mod modCrop">
          <ac:chgData name="Cárin Pinto" userId="776196d9ba70c18f" providerId="Windows Live" clId="Web-{C956C260-7A8F-462B-A5E5-B21554AAA1AE}" dt="2022-05-20T17:44:31.466" v="53" actId="1076"/>
          <ac:picMkLst>
            <pc:docMk/>
            <pc:sldMk cId="841667457" sldId="258"/>
            <ac:picMk id="18" creationId="{FDF0C50E-AFEE-B318-7BE6-933A4B5DF92D}"/>
          </ac:picMkLst>
        </pc:picChg>
        <pc:picChg chg="add mod modCrop">
          <ac:chgData name="Cárin Pinto" userId="776196d9ba70c18f" providerId="Windows Live" clId="Web-{C956C260-7A8F-462B-A5E5-B21554AAA1AE}" dt="2022-05-20T17:45:01.811" v="63" actId="1076"/>
          <ac:picMkLst>
            <pc:docMk/>
            <pc:sldMk cId="841667457" sldId="258"/>
            <ac:picMk id="19" creationId="{BAF20FBB-34BF-4EF2-CEEA-9CAAA508F35B}"/>
          </ac:picMkLst>
        </pc:picChg>
      </pc:sldChg>
      <pc:sldChg chg="modSp">
        <pc:chgData name="Cárin Pinto" userId="776196d9ba70c18f" providerId="Windows Live" clId="Web-{C956C260-7A8F-462B-A5E5-B21554AAA1AE}" dt="2022-05-20T19:25:10.659" v="860" actId="1076"/>
        <pc:sldMkLst>
          <pc:docMk/>
          <pc:sldMk cId="3591209020" sldId="260"/>
        </pc:sldMkLst>
        <pc:spChg chg="mod">
          <ac:chgData name="Cárin Pinto" userId="776196d9ba70c18f" providerId="Windows Live" clId="Web-{C956C260-7A8F-462B-A5E5-B21554AAA1AE}" dt="2022-05-20T19:25:10.659" v="860" actId="1076"/>
          <ac:spMkLst>
            <pc:docMk/>
            <pc:sldMk cId="3591209020" sldId="260"/>
            <ac:spMk id="6" creationId="{9915C7E9-DCA3-E920-CD5A-C17664DEB77B}"/>
          </ac:spMkLst>
        </pc:spChg>
      </pc:sldChg>
      <pc:sldChg chg="addSp delSp modSp ord">
        <pc:chgData name="Cárin Pinto" userId="776196d9ba70c18f" providerId="Windows Live" clId="Web-{C956C260-7A8F-462B-A5E5-B21554AAA1AE}" dt="2022-05-20T19:40:37.246" v="990" actId="20577"/>
        <pc:sldMkLst>
          <pc:docMk/>
          <pc:sldMk cId="486436992" sldId="261"/>
        </pc:sldMkLst>
        <pc:spChg chg="del mod">
          <ac:chgData name="Cárin Pinto" userId="776196d9ba70c18f" providerId="Windows Live" clId="Web-{C956C260-7A8F-462B-A5E5-B21554AAA1AE}" dt="2022-05-20T19:26:06.426" v="870"/>
          <ac:spMkLst>
            <pc:docMk/>
            <pc:sldMk cId="486436992" sldId="261"/>
            <ac:spMk id="2" creationId="{E8413BDE-AEBF-466E-49A0-840042708835}"/>
          </ac:spMkLst>
        </pc:spChg>
        <pc:spChg chg="mod">
          <ac:chgData name="Cárin Pinto" userId="776196d9ba70c18f" providerId="Windows Live" clId="Web-{C956C260-7A8F-462B-A5E5-B21554AAA1AE}" dt="2022-05-20T19:26:33.114" v="875" actId="1076"/>
          <ac:spMkLst>
            <pc:docMk/>
            <pc:sldMk cId="486436992" sldId="261"/>
            <ac:spMk id="3" creationId="{E0093695-7496-6D46-492D-D23C7878CF10}"/>
          </ac:spMkLst>
        </pc:spChg>
        <pc:spChg chg="add del mod">
          <ac:chgData name="Cárin Pinto" userId="776196d9ba70c18f" providerId="Windows Live" clId="Web-{C956C260-7A8F-462B-A5E5-B21554AAA1AE}" dt="2022-05-20T19:36:07.036" v="923"/>
          <ac:spMkLst>
            <pc:docMk/>
            <pc:sldMk cId="486436992" sldId="261"/>
            <ac:spMk id="6" creationId="{A0590132-26A5-B4F3-8964-970C667444EB}"/>
          </ac:spMkLst>
        </pc:spChg>
        <pc:spChg chg="add mod">
          <ac:chgData name="Cárin Pinto" userId="776196d9ba70c18f" providerId="Windows Live" clId="Web-{C956C260-7A8F-462B-A5E5-B21554AAA1AE}" dt="2022-05-20T19:39:07.291" v="971" actId="20577"/>
          <ac:spMkLst>
            <pc:docMk/>
            <pc:sldMk cId="486436992" sldId="261"/>
            <ac:spMk id="9" creationId="{C4D7199D-035C-E476-D424-50D432E86D59}"/>
          </ac:spMkLst>
        </pc:spChg>
        <pc:spChg chg="add mod">
          <ac:chgData name="Cárin Pinto" userId="776196d9ba70c18f" providerId="Windows Live" clId="Web-{C956C260-7A8F-462B-A5E5-B21554AAA1AE}" dt="2022-05-20T19:38:08.024" v="954" actId="20577"/>
          <ac:spMkLst>
            <pc:docMk/>
            <pc:sldMk cId="486436992" sldId="261"/>
            <ac:spMk id="11" creationId="{B0304069-207F-8C9C-B69D-183FF3912A0A}"/>
          </ac:spMkLst>
        </pc:spChg>
        <pc:spChg chg="add mod">
          <ac:chgData name="Cárin Pinto" userId="776196d9ba70c18f" providerId="Windows Live" clId="Web-{C956C260-7A8F-462B-A5E5-B21554AAA1AE}" dt="2022-05-20T19:39:50.886" v="972" actId="1076"/>
          <ac:spMkLst>
            <pc:docMk/>
            <pc:sldMk cId="486436992" sldId="261"/>
            <ac:spMk id="12" creationId="{228834D3-BEB8-5285-5F16-5685F8B25D6A}"/>
          </ac:spMkLst>
        </pc:spChg>
        <pc:spChg chg="add mod">
          <ac:chgData name="Cárin Pinto" userId="776196d9ba70c18f" providerId="Windows Live" clId="Web-{C956C260-7A8F-462B-A5E5-B21554AAA1AE}" dt="2022-05-20T19:40:23.746" v="984" actId="20577"/>
          <ac:spMkLst>
            <pc:docMk/>
            <pc:sldMk cId="486436992" sldId="261"/>
            <ac:spMk id="13" creationId="{F6B202FD-7862-C4A3-AE4F-6E16D8C8B0B7}"/>
          </ac:spMkLst>
        </pc:spChg>
        <pc:spChg chg="add mod">
          <ac:chgData name="Cárin Pinto" userId="776196d9ba70c18f" providerId="Windows Live" clId="Web-{C956C260-7A8F-462B-A5E5-B21554AAA1AE}" dt="2022-05-20T19:40:37.246" v="990" actId="20577"/>
          <ac:spMkLst>
            <pc:docMk/>
            <pc:sldMk cId="486436992" sldId="261"/>
            <ac:spMk id="14" creationId="{F5E53E49-38F1-C310-6E7E-0A9A496D4BF7}"/>
          </ac:spMkLst>
        </pc:spChg>
      </pc:sldChg>
      <pc:sldChg chg="addSp delSp modSp">
        <pc:chgData name="Cárin Pinto" userId="776196d9ba70c18f" providerId="Windows Live" clId="Web-{C956C260-7A8F-462B-A5E5-B21554AAA1AE}" dt="2022-05-20T18:34:07.390" v="260" actId="1076"/>
        <pc:sldMkLst>
          <pc:docMk/>
          <pc:sldMk cId="2122309233" sldId="264"/>
        </pc:sldMkLst>
        <pc:spChg chg="del mod">
          <ac:chgData name="Cárin Pinto" userId="776196d9ba70c18f" providerId="Windows Live" clId="Web-{C956C260-7A8F-462B-A5E5-B21554AAA1AE}" dt="2022-05-20T18:34:01.718" v="259"/>
          <ac:spMkLst>
            <pc:docMk/>
            <pc:sldMk cId="2122309233" sldId="264"/>
            <ac:spMk id="2" creationId="{7EC43383-04A3-472F-A07A-E840D8DABC86}"/>
          </ac:spMkLst>
        </pc:spChg>
        <pc:spChg chg="mod">
          <ac:chgData name="Cárin Pinto" userId="776196d9ba70c18f" providerId="Windows Live" clId="Web-{C956C260-7A8F-462B-A5E5-B21554AAA1AE}" dt="2022-05-20T18:34:07.390" v="260" actId="1076"/>
          <ac:spMkLst>
            <pc:docMk/>
            <pc:sldMk cId="2122309233" sldId="264"/>
            <ac:spMk id="3" creationId="{8CE5524B-D3C5-0226-AE8C-B044945AD769}"/>
          </ac:spMkLst>
        </pc:spChg>
        <pc:spChg chg="add mod">
          <ac:chgData name="Cárin Pinto" userId="776196d9ba70c18f" providerId="Windows Live" clId="Web-{C956C260-7A8F-462B-A5E5-B21554AAA1AE}" dt="2022-05-20T18:34:01.718" v="259"/>
          <ac:spMkLst>
            <pc:docMk/>
            <pc:sldMk cId="2122309233" sldId="264"/>
            <ac:spMk id="6" creationId="{FD12EE5C-1FC6-6B6B-50D2-92D121758E90}"/>
          </ac:spMkLst>
        </pc:spChg>
      </pc:sldChg>
      <pc:sldChg chg="ord">
        <pc:chgData name="Cárin Pinto" userId="776196d9ba70c18f" providerId="Windows Live" clId="Web-{C956C260-7A8F-462B-A5E5-B21554AAA1AE}" dt="2022-05-20T18:18:16.067" v="205"/>
        <pc:sldMkLst>
          <pc:docMk/>
          <pc:sldMk cId="502137840" sldId="267"/>
        </pc:sldMkLst>
      </pc:sldChg>
      <pc:sldChg chg="modSp">
        <pc:chgData name="Cárin Pinto" userId="776196d9ba70c18f" providerId="Windows Live" clId="Web-{C956C260-7A8F-462B-A5E5-B21554AAA1AE}" dt="2022-05-20T17:45:39.687" v="79" actId="20577"/>
        <pc:sldMkLst>
          <pc:docMk/>
          <pc:sldMk cId="3655227174" sldId="268"/>
        </pc:sldMkLst>
        <pc:spChg chg="mod">
          <ac:chgData name="Cárin Pinto" userId="776196d9ba70c18f" providerId="Windows Live" clId="Web-{C956C260-7A8F-462B-A5E5-B21554AAA1AE}" dt="2022-05-20T17:45:39.687" v="79" actId="20577"/>
          <ac:spMkLst>
            <pc:docMk/>
            <pc:sldMk cId="3655227174" sldId="268"/>
            <ac:spMk id="14" creationId="{AE2FF77C-2A20-C693-2DDE-978A0F2149F0}"/>
          </ac:spMkLst>
        </pc:spChg>
      </pc:sldChg>
      <pc:sldChg chg="addSp delSp modSp ord">
        <pc:chgData name="Cárin Pinto" userId="776196d9ba70c18f" providerId="Windows Live" clId="Web-{C956C260-7A8F-462B-A5E5-B21554AAA1AE}" dt="2022-05-20T18:19:07.147" v="210" actId="1076"/>
        <pc:sldMkLst>
          <pc:docMk/>
          <pc:sldMk cId="1400400942" sldId="269"/>
        </pc:sldMkLst>
        <pc:spChg chg="del mod">
          <ac:chgData name="Cárin Pinto" userId="776196d9ba70c18f" providerId="Windows Live" clId="Web-{C956C260-7A8F-462B-A5E5-B21554AAA1AE}" dt="2022-05-20T18:18:43.006" v="206"/>
          <ac:spMkLst>
            <pc:docMk/>
            <pc:sldMk cId="1400400942" sldId="269"/>
            <ac:spMk id="2" creationId="{F6194CC9-24C5-E2A5-9757-172680E53368}"/>
          </ac:spMkLst>
        </pc:spChg>
        <pc:spChg chg="mod">
          <ac:chgData name="Cárin Pinto" userId="776196d9ba70c18f" providerId="Windows Live" clId="Web-{C956C260-7A8F-462B-A5E5-B21554AAA1AE}" dt="2022-05-20T18:04:43.999" v="151" actId="20577"/>
          <ac:spMkLst>
            <pc:docMk/>
            <pc:sldMk cId="1400400942" sldId="269"/>
            <ac:spMk id="4" creationId="{CCDEB6EB-4EB2-48E9-3159-C802DD6C570C}"/>
          </ac:spMkLst>
        </pc:spChg>
        <pc:spChg chg="mod">
          <ac:chgData name="Cárin Pinto" userId="776196d9ba70c18f" providerId="Windows Live" clId="Web-{C956C260-7A8F-462B-A5E5-B21554AAA1AE}" dt="2022-05-20T18:19:07.147" v="210" actId="1076"/>
          <ac:spMkLst>
            <pc:docMk/>
            <pc:sldMk cId="1400400942" sldId="269"/>
            <ac:spMk id="7" creationId="{7043A1E2-A00B-E8FD-0475-740A87D2F6B2}"/>
          </ac:spMkLst>
        </pc:spChg>
        <pc:spChg chg="mod">
          <ac:chgData name="Cárin Pinto" userId="776196d9ba70c18f" providerId="Windows Live" clId="Web-{C956C260-7A8F-462B-A5E5-B21554AAA1AE}" dt="2022-05-20T18:05:02.187" v="155" actId="20577"/>
          <ac:spMkLst>
            <pc:docMk/>
            <pc:sldMk cId="1400400942" sldId="269"/>
            <ac:spMk id="8" creationId="{907F634F-1C28-48D3-A71A-3C0060B4554B}"/>
          </ac:spMkLst>
        </pc:spChg>
        <pc:spChg chg="mod">
          <ac:chgData name="Cárin Pinto" userId="776196d9ba70c18f" providerId="Windows Live" clId="Web-{C956C260-7A8F-462B-A5E5-B21554AAA1AE}" dt="2022-05-20T18:04:57.858" v="154" actId="20577"/>
          <ac:spMkLst>
            <pc:docMk/>
            <pc:sldMk cId="1400400942" sldId="269"/>
            <ac:spMk id="9" creationId="{CE66ACB2-1D39-A46B-69FB-CDD8AD4B02C7}"/>
          </ac:spMkLst>
        </pc:spChg>
        <pc:spChg chg="mod">
          <ac:chgData name="Cárin Pinto" userId="776196d9ba70c18f" providerId="Windows Live" clId="Web-{C956C260-7A8F-462B-A5E5-B21554AAA1AE}" dt="2022-05-20T18:04:48.952" v="152" actId="20577"/>
          <ac:spMkLst>
            <pc:docMk/>
            <pc:sldMk cId="1400400942" sldId="269"/>
            <ac:spMk id="14" creationId="{EA8884BE-9EBF-7F44-D16C-424FBA2195A4}"/>
          </ac:spMkLst>
        </pc:spChg>
        <pc:spChg chg="mod">
          <ac:chgData name="Cárin Pinto" userId="776196d9ba70c18f" providerId="Windows Live" clId="Web-{C956C260-7A8F-462B-A5E5-B21554AAA1AE}" dt="2022-05-20T18:04:53.311" v="153" actId="20577"/>
          <ac:spMkLst>
            <pc:docMk/>
            <pc:sldMk cId="1400400942" sldId="269"/>
            <ac:spMk id="15" creationId="{FB65C194-1339-E355-5F46-4C56D7B8810B}"/>
          </ac:spMkLst>
        </pc:spChg>
        <pc:spChg chg="add del mod">
          <ac:chgData name="Cárin Pinto" userId="776196d9ba70c18f" providerId="Windows Live" clId="Web-{C956C260-7A8F-462B-A5E5-B21554AAA1AE}" dt="2022-05-20T18:18:48.365" v="207"/>
          <ac:spMkLst>
            <pc:docMk/>
            <pc:sldMk cId="1400400942" sldId="269"/>
            <ac:spMk id="22" creationId="{E7BEC907-42EB-56C9-101F-5BE7323EC4B2}"/>
          </ac:spMkLst>
        </pc:spChg>
        <pc:picChg chg="add mod">
          <ac:chgData name="Cárin Pinto" userId="776196d9ba70c18f" providerId="Windows Live" clId="Web-{C956C260-7A8F-462B-A5E5-B21554AAA1AE}" dt="2022-05-20T18:03:23.247" v="134" actId="1076"/>
          <ac:picMkLst>
            <pc:docMk/>
            <pc:sldMk cId="1400400942" sldId="269"/>
            <ac:picMk id="3" creationId="{4A32A905-F151-BA66-4589-FBA966CDC390}"/>
          </ac:picMkLst>
        </pc:picChg>
        <pc:picChg chg="mod">
          <ac:chgData name="Cárin Pinto" userId="776196d9ba70c18f" providerId="Windows Live" clId="Web-{C956C260-7A8F-462B-A5E5-B21554AAA1AE}" dt="2022-05-20T18:02:53.621" v="125" actId="1076"/>
          <ac:picMkLst>
            <pc:docMk/>
            <pc:sldMk cId="1400400942" sldId="269"/>
            <ac:picMk id="5" creationId="{BD91DE32-99A9-1F1E-C2B3-62D7A5C1F807}"/>
          </ac:picMkLst>
        </pc:picChg>
        <pc:picChg chg="mod">
          <ac:chgData name="Cárin Pinto" userId="776196d9ba70c18f" providerId="Windows Live" clId="Web-{C956C260-7A8F-462B-A5E5-B21554AAA1AE}" dt="2022-05-20T18:02:58.730" v="127" actId="1076"/>
          <ac:picMkLst>
            <pc:docMk/>
            <pc:sldMk cId="1400400942" sldId="269"/>
            <ac:picMk id="10" creationId="{2430D4EC-30FE-53A1-4B93-AE7D39AF7DF7}"/>
          </ac:picMkLst>
        </pc:picChg>
        <pc:picChg chg="mod">
          <ac:chgData name="Cárin Pinto" userId="776196d9ba70c18f" providerId="Windows Live" clId="Web-{C956C260-7A8F-462B-A5E5-B21554AAA1AE}" dt="2022-05-20T18:02:48.355" v="123" actId="1076"/>
          <ac:picMkLst>
            <pc:docMk/>
            <pc:sldMk cId="1400400942" sldId="269"/>
            <ac:picMk id="13" creationId="{D64E94A1-E22E-3F01-D0C9-2C672BE3A0E8}"/>
          </ac:picMkLst>
        </pc:picChg>
        <pc:picChg chg="mod">
          <ac:chgData name="Cárin Pinto" userId="776196d9ba70c18f" providerId="Windows Live" clId="Web-{C956C260-7A8F-462B-A5E5-B21554AAA1AE}" dt="2022-05-20T18:03:50.779" v="140" actId="1076"/>
          <ac:picMkLst>
            <pc:docMk/>
            <pc:sldMk cId="1400400942" sldId="269"/>
            <ac:picMk id="21" creationId="{96709CFF-A2F8-8D89-44DA-74F105DD0F5C}"/>
          </ac:picMkLst>
        </pc:picChg>
      </pc:sldChg>
      <pc:sldChg chg="ord">
        <pc:chgData name="Cárin Pinto" userId="776196d9ba70c18f" providerId="Windows Live" clId="Web-{C956C260-7A8F-462B-A5E5-B21554AAA1AE}" dt="2022-05-20T19:28:34.290" v="882"/>
        <pc:sldMkLst>
          <pc:docMk/>
          <pc:sldMk cId="2812658688" sldId="270"/>
        </pc:sldMkLst>
      </pc:sldChg>
      <pc:sldChg chg="addSp delSp modSp ord">
        <pc:chgData name="Cárin Pinto" userId="776196d9ba70c18f" providerId="Windows Live" clId="Web-{C956C260-7A8F-462B-A5E5-B21554AAA1AE}" dt="2022-05-20T19:25:52.645" v="869" actId="1076"/>
        <pc:sldMkLst>
          <pc:docMk/>
          <pc:sldMk cId="4285763723" sldId="271"/>
        </pc:sldMkLst>
        <pc:spChg chg="del">
          <ac:chgData name="Cárin Pinto" userId="776196d9ba70c18f" providerId="Windows Live" clId="Web-{C956C260-7A8F-462B-A5E5-B21554AAA1AE}" dt="2022-05-20T19:20:32.058" v="814"/>
          <ac:spMkLst>
            <pc:docMk/>
            <pc:sldMk cId="4285763723" sldId="271"/>
            <ac:spMk id="2" creationId="{41041818-B6B5-C766-D7FB-75AA522220B3}"/>
          </ac:spMkLst>
        </pc:spChg>
        <pc:spChg chg="del mod">
          <ac:chgData name="Cárin Pinto" userId="776196d9ba70c18f" providerId="Windows Live" clId="Web-{C956C260-7A8F-462B-A5E5-B21554AAA1AE}" dt="2022-05-20T19:20:29.386" v="813"/>
          <ac:spMkLst>
            <pc:docMk/>
            <pc:sldMk cId="4285763723" sldId="271"/>
            <ac:spMk id="3" creationId="{BD41C188-5B9E-912C-CD4A-77FA64FF3768}"/>
          </ac:spMkLst>
        </pc:spChg>
        <pc:spChg chg="del mod">
          <ac:chgData name="Cárin Pinto" userId="776196d9ba70c18f" providerId="Windows Live" clId="Web-{C956C260-7A8F-462B-A5E5-B21554AAA1AE}" dt="2022-05-20T19:13:08.827" v="704"/>
          <ac:spMkLst>
            <pc:docMk/>
            <pc:sldMk cId="4285763723" sldId="271"/>
            <ac:spMk id="4" creationId="{F5650833-42FC-4C5B-62FF-4682C5DCC97E}"/>
          </ac:spMkLst>
        </pc:spChg>
        <pc:spChg chg="mod">
          <ac:chgData name="Cárin Pinto" userId="776196d9ba70c18f" providerId="Windows Live" clId="Web-{C956C260-7A8F-462B-A5E5-B21554AAA1AE}" dt="2022-05-20T19:25:52.645" v="869" actId="1076"/>
          <ac:spMkLst>
            <pc:docMk/>
            <pc:sldMk cId="4285763723" sldId="271"/>
            <ac:spMk id="6" creationId="{71DEFD7C-44F7-935E-92CF-E420AC2D3C1F}"/>
          </ac:spMkLst>
        </pc:spChg>
        <pc:spChg chg="add mod">
          <ac:chgData name="Cárin Pinto" userId="776196d9ba70c18f" providerId="Windows Live" clId="Web-{C956C260-7A8F-462B-A5E5-B21554AAA1AE}" dt="2022-05-20T19:25:20.050" v="861" actId="1076"/>
          <ac:spMkLst>
            <pc:docMk/>
            <pc:sldMk cId="4285763723" sldId="271"/>
            <ac:spMk id="7" creationId="{41C3371F-4FFB-0EBB-6465-6A44AA82535F}"/>
          </ac:spMkLst>
        </pc:spChg>
        <pc:spChg chg="add del mod">
          <ac:chgData name="Cárin Pinto" userId="776196d9ba70c18f" providerId="Windows Live" clId="Web-{C956C260-7A8F-462B-A5E5-B21554AAA1AE}" dt="2022-05-20T18:48:09.334" v="362"/>
          <ac:spMkLst>
            <pc:docMk/>
            <pc:sldMk cId="4285763723" sldId="271"/>
            <ac:spMk id="9" creationId="{372DFA8A-4066-DF96-0CAF-C1E62E414DDA}"/>
          </ac:spMkLst>
        </pc:spChg>
        <pc:spChg chg="add del mod">
          <ac:chgData name="Cárin Pinto" userId="776196d9ba70c18f" providerId="Windows Live" clId="Web-{C956C260-7A8F-462B-A5E5-B21554AAA1AE}" dt="2022-05-20T19:13:05.437" v="703"/>
          <ac:spMkLst>
            <pc:docMk/>
            <pc:sldMk cId="4285763723" sldId="271"/>
            <ac:spMk id="10" creationId="{57064CF4-7A18-FF16-C159-6463A54DE7B1}"/>
          </ac:spMkLst>
        </pc:spChg>
        <pc:spChg chg="add del mod">
          <ac:chgData name="Cárin Pinto" userId="776196d9ba70c18f" providerId="Windows Live" clId="Web-{C956C260-7A8F-462B-A5E5-B21554AAA1AE}" dt="2022-05-20T18:45:26.377" v="337"/>
          <ac:spMkLst>
            <pc:docMk/>
            <pc:sldMk cId="4285763723" sldId="271"/>
            <ac:spMk id="12" creationId="{AD054565-FCE0-5C27-8945-06C03B41C6B5}"/>
          </ac:spMkLst>
        </pc:spChg>
        <pc:spChg chg="del mod">
          <ac:chgData name="Cárin Pinto" userId="776196d9ba70c18f" providerId="Windows Live" clId="Web-{C956C260-7A8F-462B-A5E5-B21554AAA1AE}" dt="2022-05-20T18:45:46.111" v="340"/>
          <ac:spMkLst>
            <pc:docMk/>
            <pc:sldMk cId="4285763723" sldId="271"/>
            <ac:spMk id="12" creationId="{C04E684C-D4DE-947C-8760-CC8F38B68B4B}"/>
          </ac:spMkLst>
        </pc:spChg>
        <pc:spChg chg="add">
          <ac:chgData name="Cárin Pinto" userId="776196d9ba70c18f" providerId="Windows Live" clId="Web-{C956C260-7A8F-462B-A5E5-B21554AAA1AE}" dt="2022-05-20T18:45:35.127" v="338"/>
          <ac:spMkLst>
            <pc:docMk/>
            <pc:sldMk cId="4285763723" sldId="271"/>
            <ac:spMk id="14" creationId="{C04E684C-D4DE-947C-8760-CC8F38B68B4B}"/>
          </ac:spMkLst>
        </pc:spChg>
        <pc:spChg chg="mod">
          <ac:chgData name="Cárin Pinto" userId="776196d9ba70c18f" providerId="Windows Live" clId="Web-{C956C260-7A8F-462B-A5E5-B21554AAA1AE}" dt="2022-05-20T19:25:28.160" v="863" actId="1076"/>
          <ac:spMkLst>
            <pc:docMk/>
            <pc:sldMk cId="4285763723" sldId="271"/>
            <ac:spMk id="15" creationId="{C6E1BE6F-AA59-F57B-6511-D9789FD916C0}"/>
          </ac:spMkLst>
        </pc:spChg>
        <pc:spChg chg="add del mod">
          <ac:chgData name="Cárin Pinto" userId="776196d9ba70c18f" providerId="Windows Live" clId="Web-{C956C260-7A8F-462B-A5E5-B21554AAA1AE}" dt="2022-05-20T19:13:12.406" v="706"/>
          <ac:spMkLst>
            <pc:docMk/>
            <pc:sldMk cId="4285763723" sldId="271"/>
            <ac:spMk id="17" creationId="{79D73664-38DA-08DE-AC66-B9662F494352}"/>
          </ac:spMkLst>
        </pc:spChg>
        <pc:spChg chg="add del mod">
          <ac:chgData name="Cárin Pinto" userId="776196d9ba70c18f" providerId="Windows Live" clId="Web-{C956C260-7A8F-462B-A5E5-B21554AAA1AE}" dt="2022-05-20T19:13:14.140" v="707"/>
          <ac:spMkLst>
            <pc:docMk/>
            <pc:sldMk cId="4285763723" sldId="271"/>
            <ac:spMk id="18" creationId="{EFB6EE37-1F43-323A-72D5-EB69CBFFA20D}"/>
          </ac:spMkLst>
        </pc:spChg>
        <pc:spChg chg="add mod">
          <ac:chgData name="Cárin Pinto" userId="776196d9ba70c18f" providerId="Windows Live" clId="Web-{C956C260-7A8F-462B-A5E5-B21554AAA1AE}" dt="2022-05-20T19:13:10.718" v="705" actId="20577"/>
          <ac:spMkLst>
            <pc:docMk/>
            <pc:sldMk cId="4285763723" sldId="271"/>
            <ac:spMk id="19" creationId="{5437B4D1-FFE6-6ABF-F1C0-D1ECD9B0DFCF}"/>
          </ac:spMkLst>
        </pc:spChg>
        <pc:spChg chg="add del mod">
          <ac:chgData name="Cárin Pinto" userId="776196d9ba70c18f" providerId="Windows Live" clId="Web-{C956C260-7A8F-462B-A5E5-B21554AAA1AE}" dt="2022-05-20T19:13:16.984" v="708"/>
          <ac:spMkLst>
            <pc:docMk/>
            <pc:sldMk cId="4285763723" sldId="271"/>
            <ac:spMk id="20" creationId="{88F42792-1C0F-1690-08A1-1D75E72D4DBC}"/>
          </ac:spMkLst>
        </pc:spChg>
        <pc:spChg chg="add del mod">
          <ac:chgData name="Cárin Pinto" userId="776196d9ba70c18f" providerId="Windows Live" clId="Web-{C956C260-7A8F-462B-A5E5-B21554AAA1AE}" dt="2022-05-20T19:13:18.859" v="709"/>
          <ac:spMkLst>
            <pc:docMk/>
            <pc:sldMk cId="4285763723" sldId="271"/>
            <ac:spMk id="21" creationId="{7A86C7AD-DC9A-AA9F-F591-90D113504EEE}"/>
          </ac:spMkLst>
        </pc:spChg>
        <pc:spChg chg="add del mod">
          <ac:chgData name="Cárin Pinto" userId="776196d9ba70c18f" providerId="Windows Live" clId="Web-{C956C260-7A8F-462B-A5E5-B21554AAA1AE}" dt="2022-05-20T19:13:22.328" v="710"/>
          <ac:spMkLst>
            <pc:docMk/>
            <pc:sldMk cId="4285763723" sldId="271"/>
            <ac:spMk id="22" creationId="{40F33B3D-B46F-EC7E-C386-C454D673FCFD}"/>
          </ac:spMkLst>
        </pc:spChg>
        <pc:spChg chg="add del mod">
          <ac:chgData name="Cárin Pinto" userId="776196d9ba70c18f" providerId="Windows Live" clId="Web-{C956C260-7A8F-462B-A5E5-B21554AAA1AE}" dt="2022-05-20T19:13:25.046" v="711"/>
          <ac:spMkLst>
            <pc:docMk/>
            <pc:sldMk cId="4285763723" sldId="271"/>
            <ac:spMk id="23" creationId="{2AF4FF95-3158-6774-22FF-0F1BC9E56C66}"/>
          </ac:spMkLst>
        </pc:spChg>
        <pc:spChg chg="add mod">
          <ac:chgData name="Cárin Pinto" userId="776196d9ba70c18f" providerId="Windows Live" clId="Web-{C956C260-7A8F-462B-A5E5-B21554AAA1AE}" dt="2022-05-20T19:25:37.644" v="866" actId="1076"/>
          <ac:spMkLst>
            <pc:docMk/>
            <pc:sldMk cId="4285763723" sldId="271"/>
            <ac:spMk id="24" creationId="{EF468395-04F2-73E0-521A-DB8F00C2D2AA}"/>
          </ac:spMkLst>
        </pc:spChg>
        <pc:spChg chg="add del mod">
          <ac:chgData name="Cárin Pinto" userId="776196d9ba70c18f" providerId="Windows Live" clId="Web-{C956C260-7A8F-462B-A5E5-B21554AAA1AE}" dt="2022-05-20T19:20:35.933" v="815"/>
          <ac:spMkLst>
            <pc:docMk/>
            <pc:sldMk cId="4285763723" sldId="271"/>
            <ac:spMk id="27" creationId="{8084C4F0-638A-0E70-7982-219E223173A4}"/>
          </ac:spMkLst>
        </pc:spChg>
        <pc:picChg chg="add mod ord">
          <ac:chgData name="Cárin Pinto" userId="776196d9ba70c18f" providerId="Windows Live" clId="Web-{C956C260-7A8F-462B-A5E5-B21554AAA1AE}" dt="2022-05-20T18:53:08.889" v="411" actId="1076"/>
          <ac:picMkLst>
            <pc:docMk/>
            <pc:sldMk cId="4285763723" sldId="271"/>
            <ac:picMk id="5" creationId="{12428BAA-8B59-EA2A-047A-83326C26B91E}"/>
          </ac:picMkLst>
        </pc:picChg>
        <pc:picChg chg="add mod">
          <ac:chgData name="Cárin Pinto" userId="776196d9ba70c18f" providerId="Windows Live" clId="Web-{C956C260-7A8F-462B-A5E5-B21554AAA1AE}" dt="2022-05-20T19:25:23.425" v="862" actId="1076"/>
          <ac:picMkLst>
            <pc:docMk/>
            <pc:sldMk cId="4285763723" sldId="271"/>
            <ac:picMk id="8" creationId="{5F1CCAB3-FBFF-B882-4577-43639A2F882A}"/>
          </ac:picMkLst>
        </pc:picChg>
        <pc:picChg chg="add mod">
          <ac:chgData name="Cárin Pinto" userId="776196d9ba70c18f" providerId="Windows Live" clId="Web-{C956C260-7A8F-462B-A5E5-B21554AAA1AE}" dt="2022-05-20T19:25:34.003" v="865" actId="1076"/>
          <ac:picMkLst>
            <pc:docMk/>
            <pc:sldMk cId="4285763723" sldId="271"/>
            <ac:picMk id="25" creationId="{8B8D1237-B246-9562-9750-FE271DDFCBBD}"/>
          </ac:picMkLst>
        </pc:picChg>
      </pc:sldChg>
      <pc:sldChg chg="addSp delSp modSp new ord">
        <pc:chgData name="Cárin Pinto" userId="776196d9ba70c18f" providerId="Windows Live" clId="Web-{C956C260-7A8F-462B-A5E5-B21554AAA1AE}" dt="2022-05-20T18:12:55.106" v="181"/>
        <pc:sldMkLst>
          <pc:docMk/>
          <pc:sldMk cId="2463332827" sldId="272"/>
        </pc:sldMkLst>
        <pc:spChg chg="del">
          <ac:chgData name="Cárin Pinto" userId="776196d9ba70c18f" providerId="Windows Live" clId="Web-{C956C260-7A8F-462B-A5E5-B21554AAA1AE}" dt="2022-05-20T17:59:05.630" v="90"/>
          <ac:spMkLst>
            <pc:docMk/>
            <pc:sldMk cId="2463332827" sldId="272"/>
            <ac:spMk id="3" creationId="{93036220-8261-6EA5-922C-4FCB09146866}"/>
          </ac:spMkLst>
        </pc:spChg>
        <pc:spChg chg="add del mod">
          <ac:chgData name="Cárin Pinto" userId="776196d9ba70c18f" providerId="Windows Live" clId="Web-{C956C260-7A8F-462B-A5E5-B21554AAA1AE}" dt="2022-05-20T17:59:36.694" v="96"/>
          <ac:spMkLst>
            <pc:docMk/>
            <pc:sldMk cId="2463332827" sldId="272"/>
            <ac:spMk id="5" creationId="{5131291F-0ACE-4F3E-B396-05DFF0212E9F}"/>
          </ac:spMkLst>
        </pc:spChg>
        <pc:spChg chg="del mod">
          <ac:chgData name="Cárin Pinto" userId="776196d9ba70c18f" providerId="Windows Live" clId="Web-{C956C260-7A8F-462B-A5E5-B21554AAA1AE}" dt="2022-05-20T18:05:47.032" v="158"/>
          <ac:spMkLst>
            <pc:docMk/>
            <pc:sldMk cId="2463332827" sldId="272"/>
            <ac:spMk id="6" creationId="{0CD70E98-6F55-BB6B-68E2-6D74A71165EA}"/>
          </ac:spMkLst>
        </pc:spChg>
        <pc:spChg chg="del">
          <ac:chgData name="Cárin Pinto" userId="776196d9ba70c18f" providerId="Windows Live" clId="Web-{C956C260-7A8F-462B-A5E5-B21554AAA1AE}" dt="2022-05-20T18:12:19.214" v="178"/>
          <ac:spMkLst>
            <pc:docMk/>
            <pc:sldMk cId="2463332827" sldId="272"/>
            <ac:spMk id="7" creationId="{A5B4C4E2-2DDE-175A-866E-BB6D85598984}"/>
          </ac:spMkLst>
        </pc:spChg>
        <pc:spChg chg="add mod ord">
          <ac:chgData name="Cárin Pinto" userId="776196d9ba70c18f" providerId="Windows Live" clId="Web-{C956C260-7A8F-462B-A5E5-B21554AAA1AE}" dt="2022-05-20T18:12:40.496" v="180" actId="1076"/>
          <ac:spMkLst>
            <pc:docMk/>
            <pc:sldMk cId="2463332827" sldId="272"/>
            <ac:spMk id="8" creationId="{EAFE5DE8-0AA3-4673-8393-862A008E98CB}"/>
          </ac:spMkLst>
        </pc:spChg>
        <pc:spChg chg="add del mod">
          <ac:chgData name="Cárin Pinto" userId="776196d9ba70c18f" providerId="Windows Live" clId="Web-{C956C260-7A8F-462B-A5E5-B21554AAA1AE}" dt="2022-05-20T18:11:20.509" v="172"/>
          <ac:spMkLst>
            <pc:docMk/>
            <pc:sldMk cId="2463332827" sldId="272"/>
            <ac:spMk id="10" creationId="{06A3BF06-2CC1-B524-2B9A-8FE3831AC8FA}"/>
          </ac:spMkLst>
        </pc:spChg>
        <pc:picChg chg="add del mod ord">
          <ac:chgData name="Cárin Pinto" userId="776196d9ba70c18f" providerId="Windows Live" clId="Web-{C956C260-7A8F-462B-A5E5-B21554AAA1AE}" dt="2022-05-20T18:11:07.587" v="171"/>
          <ac:picMkLst>
            <pc:docMk/>
            <pc:sldMk cId="2463332827" sldId="272"/>
            <ac:picMk id="4" creationId="{2EDFB40C-1413-41B6-5C25-A6518265F889}"/>
          </ac:picMkLst>
        </pc:picChg>
        <pc:picChg chg="add mod ord">
          <ac:chgData name="Cárin Pinto" userId="776196d9ba70c18f" providerId="Windows Live" clId="Web-{C956C260-7A8F-462B-A5E5-B21554AAA1AE}" dt="2022-05-20T18:12:13.995" v="177" actId="14100"/>
          <ac:picMkLst>
            <pc:docMk/>
            <pc:sldMk cId="2463332827" sldId="272"/>
            <ac:picMk id="11" creationId="{9024A144-AA84-D213-B5F9-580BFEE350C9}"/>
          </ac:picMkLst>
        </pc:picChg>
      </pc:sldChg>
      <pc:sldChg chg="delSp modSp add ord replId">
        <pc:chgData name="Cárin Pinto" userId="776196d9ba70c18f" providerId="Windows Live" clId="Web-{C956C260-7A8F-462B-A5E5-B21554AAA1AE}" dt="2022-05-20T19:31:34.888" v="920" actId="14100"/>
        <pc:sldMkLst>
          <pc:docMk/>
          <pc:sldMk cId="281834235" sldId="273"/>
        </pc:sldMkLst>
        <pc:spChg chg="mod">
          <ac:chgData name="Cárin Pinto" userId="776196d9ba70c18f" providerId="Windows Live" clId="Web-{C956C260-7A8F-462B-A5E5-B21554AAA1AE}" dt="2022-05-20T18:17:16.863" v="203" actId="1076"/>
          <ac:spMkLst>
            <pc:docMk/>
            <pc:sldMk cId="281834235" sldId="273"/>
            <ac:spMk id="2" creationId="{2D19CC2D-6EE8-3624-48F1-A649419F0CB9}"/>
          </ac:spMkLst>
        </pc:spChg>
        <pc:spChg chg="mod">
          <ac:chgData name="Cárin Pinto" userId="776196d9ba70c18f" providerId="Windows Live" clId="Web-{C956C260-7A8F-462B-A5E5-B21554AAA1AE}" dt="2022-05-20T19:31:34.888" v="920" actId="14100"/>
          <ac:spMkLst>
            <pc:docMk/>
            <pc:sldMk cId="281834235" sldId="273"/>
            <ac:spMk id="4" creationId="{ED2D18BA-FE2B-018E-A441-5E0EAFE9B4E2}"/>
          </ac:spMkLst>
        </pc:spChg>
        <pc:spChg chg="del mod">
          <ac:chgData name="Cárin Pinto" userId="776196d9ba70c18f" providerId="Windows Live" clId="Web-{C956C260-7A8F-462B-A5E5-B21554AAA1AE}" dt="2022-05-20T18:16:54.503" v="195"/>
          <ac:spMkLst>
            <pc:docMk/>
            <pc:sldMk cId="281834235" sldId="273"/>
            <ac:spMk id="6" creationId="{5C60D839-9748-30FA-BBE4-D9EB76CDBFAD}"/>
          </ac:spMkLst>
        </pc:spChg>
        <pc:spChg chg="del">
          <ac:chgData name="Cárin Pinto" userId="776196d9ba70c18f" providerId="Windows Live" clId="Web-{C956C260-7A8F-462B-A5E5-B21554AAA1AE}" dt="2022-05-20T18:16:59.753" v="198"/>
          <ac:spMkLst>
            <pc:docMk/>
            <pc:sldMk cId="281834235" sldId="273"/>
            <ac:spMk id="7" creationId="{494CD4CC-32B0-AA45-1144-80B864A7E7AB}"/>
          </ac:spMkLst>
        </pc:spChg>
        <pc:spChg chg="del">
          <ac:chgData name="Cárin Pinto" userId="776196d9ba70c18f" providerId="Windows Live" clId="Web-{C956C260-7A8F-462B-A5E5-B21554AAA1AE}" dt="2022-05-20T18:17:04.081" v="200"/>
          <ac:spMkLst>
            <pc:docMk/>
            <pc:sldMk cId="281834235" sldId="273"/>
            <ac:spMk id="8" creationId="{B0C1096D-2FA8-E12E-C8E6-ED8135FF4F42}"/>
          </ac:spMkLst>
        </pc:spChg>
        <pc:spChg chg="del">
          <ac:chgData name="Cárin Pinto" userId="776196d9ba70c18f" providerId="Windows Live" clId="Web-{C956C260-7A8F-462B-A5E5-B21554AAA1AE}" dt="2022-05-20T18:17:06.784" v="202"/>
          <ac:spMkLst>
            <pc:docMk/>
            <pc:sldMk cId="281834235" sldId="273"/>
            <ac:spMk id="9" creationId="{C4C4A15E-9D6F-2E30-5835-79458FCA9B99}"/>
          </ac:spMkLst>
        </pc:spChg>
        <pc:picChg chg="del">
          <ac:chgData name="Cárin Pinto" userId="776196d9ba70c18f" providerId="Windows Live" clId="Web-{C956C260-7A8F-462B-A5E5-B21554AAA1AE}" dt="2022-05-20T18:16:56.175" v="196"/>
          <ac:picMkLst>
            <pc:docMk/>
            <pc:sldMk cId="281834235" sldId="273"/>
            <ac:picMk id="3" creationId="{921BC3CD-055F-773E-F5DA-897F999541AC}"/>
          </ac:picMkLst>
        </pc:picChg>
        <pc:picChg chg="del">
          <ac:chgData name="Cárin Pinto" userId="776196d9ba70c18f" providerId="Windows Live" clId="Web-{C956C260-7A8F-462B-A5E5-B21554AAA1AE}" dt="2022-05-20T18:16:58.221" v="197"/>
          <ac:picMkLst>
            <pc:docMk/>
            <pc:sldMk cId="281834235" sldId="273"/>
            <ac:picMk id="13" creationId="{8D2561E0-34DE-039B-8E3E-07BCFCEB363F}"/>
          </ac:picMkLst>
        </pc:picChg>
        <pc:picChg chg="del">
          <ac:chgData name="Cárin Pinto" userId="776196d9ba70c18f" providerId="Windows Live" clId="Web-{C956C260-7A8F-462B-A5E5-B21554AAA1AE}" dt="2022-05-20T18:17:01.893" v="199"/>
          <ac:picMkLst>
            <pc:docMk/>
            <pc:sldMk cId="281834235" sldId="273"/>
            <ac:picMk id="18" creationId="{FDF0C50E-AFEE-B318-7BE6-933A4B5DF92D}"/>
          </ac:picMkLst>
        </pc:picChg>
        <pc:picChg chg="del">
          <ac:chgData name="Cárin Pinto" userId="776196d9ba70c18f" providerId="Windows Live" clId="Web-{C956C260-7A8F-462B-A5E5-B21554AAA1AE}" dt="2022-05-20T18:17:05.550" v="201"/>
          <ac:picMkLst>
            <pc:docMk/>
            <pc:sldMk cId="281834235" sldId="273"/>
            <ac:picMk id="19" creationId="{BAF20FBB-34BF-4EF2-CEEA-9CAAA508F35B}"/>
          </ac:picMkLst>
        </pc:picChg>
      </pc:sldChg>
      <pc:sldChg chg="addSp delSp modSp new ord">
        <pc:chgData name="Cárin Pinto" userId="776196d9ba70c18f" providerId="Windows Live" clId="Web-{C956C260-7A8F-462B-A5E5-B21554AAA1AE}" dt="2022-05-20T18:34:20.687" v="261"/>
        <pc:sldMkLst>
          <pc:docMk/>
          <pc:sldMk cId="2750250985" sldId="274"/>
        </pc:sldMkLst>
        <pc:spChg chg="del">
          <ac:chgData name="Cárin Pinto" userId="776196d9ba70c18f" providerId="Windows Live" clId="Web-{C956C260-7A8F-462B-A5E5-B21554AAA1AE}" dt="2022-05-20T18:31:15.448" v="219"/>
          <ac:spMkLst>
            <pc:docMk/>
            <pc:sldMk cId="2750250985" sldId="274"/>
            <ac:spMk id="2" creationId="{C11B53F3-9699-1EB0-C52D-5BAF57C3E7F2}"/>
          </ac:spMkLst>
        </pc:spChg>
        <pc:spChg chg="del">
          <ac:chgData name="Cárin Pinto" userId="776196d9ba70c18f" providerId="Windows Live" clId="Web-{C956C260-7A8F-462B-A5E5-B21554AAA1AE}" dt="2022-05-20T18:30:37.665" v="214"/>
          <ac:spMkLst>
            <pc:docMk/>
            <pc:sldMk cId="2750250985" sldId="274"/>
            <ac:spMk id="3" creationId="{69FFDF01-30BE-97D0-FC48-00140D33E286}"/>
          </ac:spMkLst>
        </pc:spChg>
        <pc:spChg chg="add mod">
          <ac:chgData name="Cárin Pinto" userId="776196d9ba70c18f" providerId="Windows Live" clId="Web-{C956C260-7A8F-462B-A5E5-B21554AAA1AE}" dt="2022-05-20T18:32:24.090" v="256" actId="1076"/>
          <ac:spMkLst>
            <pc:docMk/>
            <pc:sldMk cId="2750250985" sldId="274"/>
            <ac:spMk id="6" creationId="{E4D61563-D231-E575-7D54-7CA8E2651BD1}"/>
          </ac:spMkLst>
        </pc:spChg>
        <pc:picChg chg="add mod ord">
          <ac:chgData name="Cárin Pinto" userId="776196d9ba70c18f" providerId="Windows Live" clId="Web-{C956C260-7A8F-462B-A5E5-B21554AAA1AE}" dt="2022-05-20T18:31:06.713" v="218"/>
          <ac:picMkLst>
            <pc:docMk/>
            <pc:sldMk cId="2750250985" sldId="274"/>
            <ac:picMk id="4" creationId="{2695B9C8-1CAF-AD8C-3C96-9B3532699BA5}"/>
          </ac:picMkLst>
        </pc:picChg>
      </pc:sldChg>
      <pc:sldChg chg="modSp add del replId">
        <pc:chgData name="Cárin Pinto" userId="776196d9ba70c18f" providerId="Windows Live" clId="Web-{C956C260-7A8F-462B-A5E5-B21554AAA1AE}" dt="2022-05-20T18:54:22.407" v="428"/>
        <pc:sldMkLst>
          <pc:docMk/>
          <pc:sldMk cId="1068652936" sldId="275"/>
        </pc:sldMkLst>
        <pc:picChg chg="mod">
          <ac:chgData name="Cárin Pinto" userId="776196d9ba70c18f" providerId="Windows Live" clId="Web-{C956C260-7A8F-462B-A5E5-B21554AAA1AE}" dt="2022-05-20T18:54:19.516" v="427" actId="1076"/>
          <ac:picMkLst>
            <pc:docMk/>
            <pc:sldMk cId="1068652936" sldId="275"/>
            <ac:picMk id="8" creationId="{5F1CCAB3-FBFF-B882-4577-43639A2F882A}"/>
          </ac:picMkLst>
        </pc:picChg>
      </pc:sldChg>
      <pc:sldChg chg="addSp delSp modSp new">
        <pc:chgData name="Cárin Pinto" userId="776196d9ba70c18f" providerId="Windows Live" clId="Web-{C956C260-7A8F-462B-A5E5-B21554AAA1AE}" dt="2022-05-20T19:08:22.913" v="630"/>
        <pc:sldMkLst>
          <pc:docMk/>
          <pc:sldMk cId="2546072545" sldId="275"/>
        </pc:sldMkLst>
        <pc:spChg chg="del">
          <ac:chgData name="Cárin Pinto" userId="776196d9ba70c18f" providerId="Windows Live" clId="Web-{C956C260-7A8F-462B-A5E5-B21554AAA1AE}" dt="2022-05-20T18:55:15.642" v="431"/>
          <ac:spMkLst>
            <pc:docMk/>
            <pc:sldMk cId="2546072545" sldId="275"/>
            <ac:spMk id="3" creationId="{B4113BA4-124A-7085-8C85-0999ACE23C89}"/>
          </ac:spMkLst>
        </pc:spChg>
        <pc:spChg chg="add mod">
          <ac:chgData name="Cárin Pinto" userId="776196d9ba70c18f" providerId="Windows Live" clId="Web-{C956C260-7A8F-462B-A5E5-B21554AAA1AE}" dt="2022-05-20T19:00:00.634" v="479" actId="20577"/>
          <ac:spMkLst>
            <pc:docMk/>
            <pc:sldMk cId="2546072545" sldId="275"/>
            <ac:spMk id="7" creationId="{7ED72B68-A643-52D3-0608-1B81FABF37CB}"/>
          </ac:spMkLst>
        </pc:spChg>
        <pc:spChg chg="add mod">
          <ac:chgData name="Cárin Pinto" userId="776196d9ba70c18f" providerId="Windows Live" clId="Web-{C956C260-7A8F-462B-A5E5-B21554AAA1AE}" dt="2022-05-20T18:59:13.336" v="470"/>
          <ac:spMkLst>
            <pc:docMk/>
            <pc:sldMk cId="2546072545" sldId="275"/>
            <ac:spMk id="8" creationId="{18A2F0C7-D040-1E51-2D73-B7309FAA159A}"/>
          </ac:spMkLst>
        </pc:spChg>
        <pc:spChg chg="add mod">
          <ac:chgData name="Cárin Pinto" userId="776196d9ba70c18f" providerId="Windows Live" clId="Web-{C956C260-7A8F-462B-A5E5-B21554AAA1AE}" dt="2022-05-20T19:01:25.043" v="503" actId="14100"/>
          <ac:spMkLst>
            <pc:docMk/>
            <pc:sldMk cId="2546072545" sldId="275"/>
            <ac:spMk id="9" creationId="{638D752E-80B4-7701-2D6A-F77C1EC0C359}"/>
          </ac:spMkLst>
        </pc:spChg>
        <pc:spChg chg="add mod">
          <ac:chgData name="Cárin Pinto" userId="776196d9ba70c18f" providerId="Windows Live" clId="Web-{C956C260-7A8F-462B-A5E5-B21554AAA1AE}" dt="2022-05-20T19:00:41.432" v="491" actId="1076"/>
          <ac:spMkLst>
            <pc:docMk/>
            <pc:sldMk cId="2546072545" sldId="275"/>
            <ac:spMk id="10" creationId="{F7BE1487-7715-F24D-205D-9D5F743EF8E2}"/>
          </ac:spMkLst>
        </pc:spChg>
        <pc:spChg chg="add mod">
          <ac:chgData name="Cárin Pinto" userId="776196d9ba70c18f" providerId="Windows Live" clId="Web-{C956C260-7A8F-462B-A5E5-B21554AAA1AE}" dt="2022-05-20T19:01:13.168" v="501" actId="20577"/>
          <ac:spMkLst>
            <pc:docMk/>
            <pc:sldMk cId="2546072545" sldId="275"/>
            <ac:spMk id="11" creationId="{2A7090CB-89D1-C4A1-C7DF-4CD9C9089DD4}"/>
          </ac:spMkLst>
        </pc:spChg>
        <pc:spChg chg="add mod">
          <ac:chgData name="Cárin Pinto" userId="776196d9ba70c18f" providerId="Windows Live" clId="Web-{C956C260-7A8F-462B-A5E5-B21554AAA1AE}" dt="2022-05-20T19:01:48.778" v="509"/>
          <ac:spMkLst>
            <pc:docMk/>
            <pc:sldMk cId="2546072545" sldId="275"/>
            <ac:spMk id="12" creationId="{E446A975-DA01-EDB7-E19B-97572568E4E8}"/>
          </ac:spMkLst>
        </pc:spChg>
        <pc:spChg chg="add mod">
          <ac:chgData name="Cárin Pinto" userId="776196d9ba70c18f" providerId="Windows Live" clId="Web-{C956C260-7A8F-462B-A5E5-B21554AAA1AE}" dt="2022-05-20T19:02:25.529" v="534" actId="1076"/>
          <ac:spMkLst>
            <pc:docMk/>
            <pc:sldMk cId="2546072545" sldId="275"/>
            <ac:spMk id="13" creationId="{8080E1E0-E2E8-59CC-8C3E-D32DF5E7C523}"/>
          </ac:spMkLst>
        </pc:spChg>
        <pc:spChg chg="add mod">
          <ac:chgData name="Cárin Pinto" userId="776196d9ba70c18f" providerId="Windows Live" clId="Web-{C956C260-7A8F-462B-A5E5-B21554AAA1AE}" dt="2022-05-20T19:02:48.076" v="539"/>
          <ac:spMkLst>
            <pc:docMk/>
            <pc:sldMk cId="2546072545" sldId="275"/>
            <ac:spMk id="14" creationId="{3E4FE878-E848-1D39-0CBB-8C5BF2682B3D}"/>
          </ac:spMkLst>
        </pc:spChg>
        <pc:spChg chg="add mod">
          <ac:chgData name="Cárin Pinto" userId="776196d9ba70c18f" providerId="Windows Live" clId="Web-{C956C260-7A8F-462B-A5E5-B21554AAA1AE}" dt="2022-05-20T19:03:59.141" v="559" actId="20577"/>
          <ac:spMkLst>
            <pc:docMk/>
            <pc:sldMk cId="2546072545" sldId="275"/>
            <ac:spMk id="15" creationId="{B3CABB06-B8BA-B837-FFFC-942EFEA00C64}"/>
          </ac:spMkLst>
        </pc:spChg>
        <pc:spChg chg="add mod">
          <ac:chgData name="Cárin Pinto" userId="776196d9ba70c18f" providerId="Windows Live" clId="Web-{C956C260-7A8F-462B-A5E5-B21554AAA1AE}" dt="2022-05-20T19:04:07.500" v="561" actId="1076"/>
          <ac:spMkLst>
            <pc:docMk/>
            <pc:sldMk cId="2546072545" sldId="275"/>
            <ac:spMk id="16" creationId="{B5278093-C582-EC32-F8DA-E8C7CCBDB706}"/>
          </ac:spMkLst>
        </pc:spChg>
        <pc:spChg chg="add mod">
          <ac:chgData name="Cárin Pinto" userId="776196d9ba70c18f" providerId="Windows Live" clId="Web-{C956C260-7A8F-462B-A5E5-B21554AAA1AE}" dt="2022-05-20T19:04:16.923" v="563" actId="1076"/>
          <ac:spMkLst>
            <pc:docMk/>
            <pc:sldMk cId="2546072545" sldId="275"/>
            <ac:spMk id="17" creationId="{A187FDCF-FF27-9264-7CE4-91942DDC1E74}"/>
          </ac:spMkLst>
        </pc:spChg>
        <pc:spChg chg="add del mod">
          <ac:chgData name="Cárin Pinto" userId="776196d9ba70c18f" providerId="Windows Live" clId="Web-{C956C260-7A8F-462B-A5E5-B21554AAA1AE}" dt="2022-05-20T19:04:54.798" v="570"/>
          <ac:spMkLst>
            <pc:docMk/>
            <pc:sldMk cId="2546072545" sldId="275"/>
            <ac:spMk id="18" creationId="{3EE0724A-427B-9C01-CAB0-4351A8A2F3E4}"/>
          </ac:spMkLst>
        </pc:spChg>
        <pc:spChg chg="add mod">
          <ac:chgData name="Cárin Pinto" userId="776196d9ba70c18f" providerId="Windows Live" clId="Web-{C956C260-7A8F-462B-A5E5-B21554AAA1AE}" dt="2022-05-20T19:04:45.892" v="567" actId="1076"/>
          <ac:spMkLst>
            <pc:docMk/>
            <pc:sldMk cId="2546072545" sldId="275"/>
            <ac:spMk id="19" creationId="{C53635B5-AA53-5C4A-641D-855234831304}"/>
          </ac:spMkLst>
        </pc:spChg>
        <pc:spChg chg="add mod">
          <ac:chgData name="Cárin Pinto" userId="776196d9ba70c18f" providerId="Windows Live" clId="Web-{C956C260-7A8F-462B-A5E5-B21554AAA1AE}" dt="2022-05-20T19:07:42.944" v="616" actId="14100"/>
          <ac:spMkLst>
            <pc:docMk/>
            <pc:sldMk cId="2546072545" sldId="275"/>
            <ac:spMk id="20" creationId="{0472AFD0-ED69-936B-3011-21DBED7D6CE6}"/>
          </ac:spMkLst>
        </pc:spChg>
        <pc:spChg chg="add mod">
          <ac:chgData name="Cárin Pinto" userId="776196d9ba70c18f" providerId="Windows Live" clId="Web-{C956C260-7A8F-462B-A5E5-B21554AAA1AE}" dt="2022-05-20T19:06:02.457" v="590" actId="1076"/>
          <ac:spMkLst>
            <pc:docMk/>
            <pc:sldMk cId="2546072545" sldId="275"/>
            <ac:spMk id="21" creationId="{F532121C-1007-D7B7-6B5A-5D13DB7F3015}"/>
          </ac:spMkLst>
        </pc:spChg>
        <pc:spChg chg="add del mod">
          <ac:chgData name="Cárin Pinto" userId="776196d9ba70c18f" providerId="Windows Live" clId="Web-{C956C260-7A8F-462B-A5E5-B21554AAA1AE}" dt="2022-05-20T19:06:25.473" v="593"/>
          <ac:spMkLst>
            <pc:docMk/>
            <pc:sldMk cId="2546072545" sldId="275"/>
            <ac:spMk id="22" creationId="{9FC9FF20-FB68-68EF-A176-CCEF6454E18D}"/>
          </ac:spMkLst>
        </pc:spChg>
        <pc:spChg chg="add del mod">
          <ac:chgData name="Cárin Pinto" userId="776196d9ba70c18f" providerId="Windows Live" clId="Web-{C956C260-7A8F-462B-A5E5-B21554AAA1AE}" dt="2022-05-20T19:07:49.319" v="618"/>
          <ac:spMkLst>
            <pc:docMk/>
            <pc:sldMk cId="2546072545" sldId="275"/>
            <ac:spMk id="23" creationId="{B8282714-B876-E834-2412-E90BE567961B}"/>
          </ac:spMkLst>
        </pc:spChg>
        <pc:spChg chg="add mod">
          <ac:chgData name="Cárin Pinto" userId="776196d9ba70c18f" providerId="Windows Live" clId="Web-{C956C260-7A8F-462B-A5E5-B21554AAA1AE}" dt="2022-05-20T19:07:22.334" v="613" actId="20577"/>
          <ac:spMkLst>
            <pc:docMk/>
            <pc:sldMk cId="2546072545" sldId="275"/>
            <ac:spMk id="24" creationId="{4C483359-7BB1-9DE2-A52B-6A51D5C1F5FA}"/>
          </ac:spMkLst>
        </pc:spChg>
        <pc:spChg chg="add mod">
          <ac:chgData name="Cárin Pinto" userId="776196d9ba70c18f" providerId="Windows Live" clId="Web-{C956C260-7A8F-462B-A5E5-B21554AAA1AE}" dt="2022-05-20T19:08:12.085" v="628" actId="20577"/>
          <ac:spMkLst>
            <pc:docMk/>
            <pc:sldMk cId="2546072545" sldId="275"/>
            <ac:spMk id="25" creationId="{9F520A12-5A1B-E554-33F0-FD7DC6605919}"/>
          </ac:spMkLst>
        </pc:spChg>
        <pc:spChg chg="add del mod">
          <ac:chgData name="Cárin Pinto" userId="776196d9ba70c18f" providerId="Windows Live" clId="Web-{C956C260-7A8F-462B-A5E5-B21554AAA1AE}" dt="2022-05-20T19:07:54.491" v="620"/>
          <ac:spMkLst>
            <pc:docMk/>
            <pc:sldMk cId="2546072545" sldId="275"/>
            <ac:spMk id="26" creationId="{351C8A83-3467-794D-D086-9793EEE47BD6}"/>
          </ac:spMkLst>
        </pc:spChg>
        <pc:spChg chg="add mod">
          <ac:chgData name="Cárin Pinto" userId="776196d9ba70c18f" providerId="Windows Live" clId="Web-{C956C260-7A8F-462B-A5E5-B21554AAA1AE}" dt="2022-05-20T19:08:04.897" v="622" actId="1076"/>
          <ac:spMkLst>
            <pc:docMk/>
            <pc:sldMk cId="2546072545" sldId="275"/>
            <ac:spMk id="27" creationId="{3DD804B4-0D29-AFA9-F727-1F0D1510D656}"/>
          </ac:spMkLst>
        </pc:spChg>
        <pc:spChg chg="add del mod">
          <ac:chgData name="Cárin Pinto" userId="776196d9ba70c18f" providerId="Windows Live" clId="Web-{C956C260-7A8F-462B-A5E5-B21554AAA1AE}" dt="2022-05-20T19:08:22.913" v="630"/>
          <ac:spMkLst>
            <pc:docMk/>
            <pc:sldMk cId="2546072545" sldId="275"/>
            <ac:spMk id="29" creationId="{B366406C-6F30-C9E3-ED09-9CB76701C650}"/>
          </ac:spMkLst>
        </pc:spChg>
        <pc:picChg chg="add ord">
          <ac:chgData name="Cárin Pinto" userId="776196d9ba70c18f" providerId="Windows Live" clId="Web-{C956C260-7A8F-462B-A5E5-B21554AAA1AE}" dt="2022-05-20T18:55:27.736" v="432"/>
          <ac:picMkLst>
            <pc:docMk/>
            <pc:sldMk cId="2546072545" sldId="275"/>
            <ac:picMk id="5" creationId="{2AE43373-CC3F-5D22-284C-B98539E5068E}"/>
          </ac:picMkLst>
        </pc:picChg>
        <pc:picChg chg="add del mod ord">
          <ac:chgData name="Cárin Pinto" userId="776196d9ba70c18f" providerId="Windows Live" clId="Web-{C956C260-7A8F-462B-A5E5-B21554AAA1AE}" dt="2022-05-20T19:08:15.507" v="629"/>
          <ac:picMkLst>
            <pc:docMk/>
            <pc:sldMk cId="2546072545" sldId="275"/>
            <ac:picMk id="6" creationId="{4ACCCA4D-0E7E-47E3-AD30-04211C95D07C}"/>
          </ac:picMkLst>
        </pc:picChg>
      </pc:sldChg>
      <pc:sldChg chg="addSp modSp new del ord">
        <pc:chgData name="Cárin Pinto" userId="776196d9ba70c18f" providerId="Windows Live" clId="Web-{C956C260-7A8F-462B-A5E5-B21554AAA1AE}" dt="2022-05-20T18:36:22.378" v="267"/>
        <pc:sldMkLst>
          <pc:docMk/>
          <pc:sldMk cId="3342023644" sldId="275"/>
        </pc:sldMkLst>
        <pc:picChg chg="add ord">
          <ac:chgData name="Cárin Pinto" userId="776196d9ba70c18f" providerId="Windows Live" clId="Web-{C956C260-7A8F-462B-A5E5-B21554AAA1AE}" dt="2022-05-20T18:36:02.361" v="265"/>
          <ac:picMkLst>
            <pc:docMk/>
            <pc:sldMk cId="3342023644" sldId="275"/>
            <ac:picMk id="5" creationId="{458EBB27-1B47-6C19-E248-9932362DA415}"/>
          </ac:picMkLst>
        </pc:picChg>
      </pc:sldChg>
      <pc:sldChg chg="addSp delSp modSp add del replId">
        <pc:chgData name="Cárin Pinto" userId="776196d9ba70c18f" providerId="Windows Live" clId="Web-{C956C260-7A8F-462B-A5E5-B21554AAA1AE}" dt="2022-05-20T19:11:58.794" v="686"/>
        <pc:sldMkLst>
          <pc:docMk/>
          <pc:sldMk cId="3613820855" sldId="276"/>
        </pc:sldMkLst>
        <pc:spChg chg="del">
          <ac:chgData name="Cárin Pinto" userId="776196d9ba70c18f" providerId="Windows Live" clId="Web-{C956C260-7A8F-462B-A5E5-B21554AAA1AE}" dt="2022-05-20T19:11:24.965" v="678"/>
          <ac:spMkLst>
            <pc:docMk/>
            <pc:sldMk cId="3613820855" sldId="276"/>
            <ac:spMk id="4" creationId="{F5650833-42FC-4C5B-62FF-4682C5DCC97E}"/>
          </ac:spMkLst>
        </pc:spChg>
        <pc:spChg chg="del">
          <ac:chgData name="Cárin Pinto" userId="776196d9ba70c18f" providerId="Windows Live" clId="Web-{C956C260-7A8F-462B-A5E5-B21554AAA1AE}" dt="2022-05-20T19:11:19.590" v="676"/>
          <ac:spMkLst>
            <pc:docMk/>
            <pc:sldMk cId="3613820855" sldId="276"/>
            <ac:spMk id="7" creationId="{41C3371F-4FFB-0EBB-6465-6A44AA82535F}"/>
          </ac:spMkLst>
        </pc:spChg>
        <pc:spChg chg="del mod">
          <ac:chgData name="Cárin Pinto" userId="776196d9ba70c18f" providerId="Windows Live" clId="Web-{C956C260-7A8F-462B-A5E5-B21554AAA1AE}" dt="2022-05-20T19:11:33.059" v="681"/>
          <ac:spMkLst>
            <pc:docMk/>
            <pc:sldMk cId="3613820855" sldId="276"/>
            <ac:spMk id="10" creationId="{57064CF4-7A18-FF16-C159-6463A54DE7B1}"/>
          </ac:spMkLst>
        </pc:spChg>
        <pc:spChg chg="del">
          <ac:chgData name="Cárin Pinto" userId="776196d9ba70c18f" providerId="Windows Live" clId="Web-{C956C260-7A8F-462B-A5E5-B21554AAA1AE}" dt="2022-05-20T19:11:15.309" v="675"/>
          <ac:spMkLst>
            <pc:docMk/>
            <pc:sldMk cId="3613820855" sldId="276"/>
            <ac:spMk id="15" creationId="{C6E1BE6F-AA59-F57B-6511-D9789FD916C0}"/>
          </ac:spMkLst>
        </pc:spChg>
        <pc:spChg chg="del">
          <ac:chgData name="Cárin Pinto" userId="776196d9ba70c18f" providerId="Windows Live" clId="Web-{C956C260-7A8F-462B-A5E5-B21554AAA1AE}" dt="2022-05-20T19:11:34.887" v="682"/>
          <ac:spMkLst>
            <pc:docMk/>
            <pc:sldMk cId="3613820855" sldId="276"/>
            <ac:spMk id="17" creationId="{79D73664-38DA-08DE-AC66-B9662F494352}"/>
          </ac:spMkLst>
        </pc:spChg>
        <pc:spChg chg="del mod">
          <ac:chgData name="Cárin Pinto" userId="776196d9ba70c18f" providerId="Windows Live" clId="Web-{C956C260-7A8F-462B-A5E5-B21554AAA1AE}" dt="2022-05-20T19:11:38.450" v="684"/>
          <ac:spMkLst>
            <pc:docMk/>
            <pc:sldMk cId="3613820855" sldId="276"/>
            <ac:spMk id="18" creationId="{EFB6EE37-1F43-323A-72D5-EB69CBFFA20D}"/>
          </ac:spMkLst>
        </pc:spChg>
        <pc:spChg chg="del">
          <ac:chgData name="Cárin Pinto" userId="776196d9ba70c18f" providerId="Windows Live" clId="Web-{C956C260-7A8F-462B-A5E5-B21554AAA1AE}" dt="2022-05-20T19:11:29.184" v="679"/>
          <ac:spMkLst>
            <pc:docMk/>
            <pc:sldMk cId="3613820855" sldId="276"/>
            <ac:spMk id="19" creationId="{5437B4D1-FFE6-6ABF-F1C0-D1ECD9B0DFCF}"/>
          </ac:spMkLst>
        </pc:spChg>
        <pc:picChg chg="add">
          <ac:chgData name="Cárin Pinto" userId="776196d9ba70c18f" providerId="Windows Live" clId="Web-{C956C260-7A8F-462B-A5E5-B21554AAA1AE}" dt="2022-05-20T19:11:54.716" v="685"/>
          <ac:picMkLst>
            <pc:docMk/>
            <pc:sldMk cId="3613820855" sldId="276"/>
            <ac:picMk id="6" creationId="{2E96E9EF-DC52-F1AA-759F-D50293574703}"/>
          </ac:picMkLst>
        </pc:picChg>
        <pc:picChg chg="del">
          <ac:chgData name="Cárin Pinto" userId="776196d9ba70c18f" providerId="Windows Live" clId="Web-{C956C260-7A8F-462B-A5E5-B21554AAA1AE}" dt="2022-05-20T19:11:21.184" v="677"/>
          <ac:picMkLst>
            <pc:docMk/>
            <pc:sldMk cId="3613820855" sldId="276"/>
            <ac:picMk id="8" creationId="{5F1CCAB3-FBFF-B882-4577-43639A2F882A}"/>
          </ac:picMkLst>
        </pc:picChg>
      </pc:sldChg>
      <pc:sldChg chg="addSp delSp modSp add replId">
        <pc:chgData name="Cárin Pinto" userId="776196d9ba70c18f" providerId="Windows Live" clId="Web-{C956C260-7A8F-462B-A5E5-B21554AAA1AE}" dt="2022-05-20T19:24:33.314" v="859" actId="20577"/>
        <pc:sldMkLst>
          <pc:docMk/>
          <pc:sldMk cId="3822977698" sldId="276"/>
        </pc:sldMkLst>
        <pc:spChg chg="del">
          <ac:chgData name="Cárin Pinto" userId="776196d9ba70c18f" providerId="Windows Live" clId="Web-{C956C260-7A8F-462B-A5E5-B21554AAA1AE}" dt="2022-05-20T19:24:18.783" v="854"/>
          <ac:spMkLst>
            <pc:docMk/>
            <pc:sldMk cId="3822977698" sldId="276"/>
            <ac:spMk id="2" creationId="{41041818-B6B5-C766-D7FB-75AA522220B3}"/>
          </ac:spMkLst>
        </pc:spChg>
        <pc:spChg chg="del">
          <ac:chgData name="Cárin Pinto" userId="776196d9ba70c18f" providerId="Windows Live" clId="Web-{C956C260-7A8F-462B-A5E5-B21554AAA1AE}" dt="2022-05-20T19:24:14.251" v="853"/>
          <ac:spMkLst>
            <pc:docMk/>
            <pc:sldMk cId="3822977698" sldId="276"/>
            <ac:spMk id="3" creationId="{BD41C188-5B9E-912C-CD4A-77FA64FF3768}"/>
          </ac:spMkLst>
        </pc:spChg>
        <pc:spChg chg="mod">
          <ac:chgData name="Cárin Pinto" userId="776196d9ba70c18f" providerId="Windows Live" clId="Web-{C956C260-7A8F-462B-A5E5-B21554AAA1AE}" dt="2022-05-20T19:23:04.562" v="837" actId="1076"/>
          <ac:spMkLst>
            <pc:docMk/>
            <pc:sldMk cId="3822977698" sldId="276"/>
            <ac:spMk id="4" creationId="{F5650833-42FC-4C5B-62FF-4682C5DCC97E}"/>
          </ac:spMkLst>
        </pc:spChg>
        <pc:spChg chg="mod">
          <ac:chgData name="Cárin Pinto" userId="776196d9ba70c18f" providerId="Windows Live" clId="Web-{C956C260-7A8F-462B-A5E5-B21554AAA1AE}" dt="2022-05-20T19:24:04.314" v="851" actId="20577"/>
          <ac:spMkLst>
            <pc:docMk/>
            <pc:sldMk cId="3822977698" sldId="276"/>
            <ac:spMk id="6" creationId="{4B49A80D-4464-16F8-9A92-23B59EF297A4}"/>
          </ac:spMkLst>
        </pc:spChg>
        <pc:spChg chg="del">
          <ac:chgData name="Cárin Pinto" userId="776196d9ba70c18f" providerId="Windows Live" clId="Web-{C956C260-7A8F-462B-A5E5-B21554AAA1AE}" dt="2022-05-20T19:12:20.982" v="694"/>
          <ac:spMkLst>
            <pc:docMk/>
            <pc:sldMk cId="3822977698" sldId="276"/>
            <ac:spMk id="7" creationId="{41C3371F-4FFB-0EBB-6465-6A44AA82535F}"/>
          </ac:spMkLst>
        </pc:spChg>
        <pc:spChg chg="mod">
          <ac:chgData name="Cárin Pinto" userId="776196d9ba70c18f" providerId="Windows Live" clId="Web-{C956C260-7A8F-462B-A5E5-B21554AAA1AE}" dt="2022-05-20T19:23:07.890" v="838" actId="1076"/>
          <ac:spMkLst>
            <pc:docMk/>
            <pc:sldMk cId="3822977698" sldId="276"/>
            <ac:spMk id="10" creationId="{57064CF4-7A18-FF16-C159-6463A54DE7B1}"/>
          </ac:spMkLst>
        </pc:spChg>
        <pc:spChg chg="add del mod">
          <ac:chgData name="Cárin Pinto" userId="776196d9ba70c18f" providerId="Windows Live" clId="Web-{C956C260-7A8F-462B-A5E5-B21554AAA1AE}" dt="2022-05-20T19:24:21.548" v="855"/>
          <ac:spMkLst>
            <pc:docMk/>
            <pc:sldMk cId="3822977698" sldId="276"/>
            <ac:spMk id="11" creationId="{0B591D27-6F01-E9B2-8D12-462782B62E34}"/>
          </ac:spMkLst>
        </pc:spChg>
        <pc:spChg chg="del mod">
          <ac:chgData name="Cárin Pinto" userId="776196d9ba70c18f" providerId="Windows Live" clId="Web-{C956C260-7A8F-462B-A5E5-B21554AAA1AE}" dt="2022-05-20T19:12:19.451" v="693"/>
          <ac:spMkLst>
            <pc:docMk/>
            <pc:sldMk cId="3822977698" sldId="276"/>
            <ac:spMk id="15" creationId="{C6E1BE6F-AA59-F57B-6511-D9789FD916C0}"/>
          </ac:spMkLst>
        </pc:spChg>
        <pc:spChg chg="mod">
          <ac:chgData name="Cárin Pinto" userId="776196d9ba70c18f" providerId="Windows Live" clId="Web-{C956C260-7A8F-462B-A5E5-B21554AAA1AE}" dt="2022-05-20T19:23:12.250" v="839" actId="1076"/>
          <ac:spMkLst>
            <pc:docMk/>
            <pc:sldMk cId="3822977698" sldId="276"/>
            <ac:spMk id="17" creationId="{79D73664-38DA-08DE-AC66-B9662F494352}"/>
          </ac:spMkLst>
        </pc:spChg>
        <pc:spChg chg="mod">
          <ac:chgData name="Cárin Pinto" userId="776196d9ba70c18f" providerId="Windows Live" clId="Web-{C956C260-7A8F-462B-A5E5-B21554AAA1AE}" dt="2022-05-20T19:23:15.953" v="840" actId="1076"/>
          <ac:spMkLst>
            <pc:docMk/>
            <pc:sldMk cId="3822977698" sldId="276"/>
            <ac:spMk id="18" creationId="{EFB6EE37-1F43-323A-72D5-EB69CBFFA20D}"/>
          </ac:spMkLst>
        </pc:spChg>
        <pc:spChg chg="mod">
          <ac:chgData name="Cárin Pinto" userId="776196d9ba70c18f" providerId="Windows Live" clId="Web-{C956C260-7A8F-462B-A5E5-B21554AAA1AE}" dt="2022-05-20T19:24:33.314" v="859" actId="20577"/>
          <ac:spMkLst>
            <pc:docMk/>
            <pc:sldMk cId="3822977698" sldId="276"/>
            <ac:spMk id="19" creationId="{5437B4D1-FFE6-6ABF-F1C0-D1ECD9B0DFCF}"/>
          </ac:spMkLst>
        </pc:spChg>
        <pc:spChg chg="mod">
          <ac:chgData name="Cárin Pinto" userId="776196d9ba70c18f" providerId="Windows Live" clId="Web-{C956C260-7A8F-462B-A5E5-B21554AAA1AE}" dt="2022-05-20T19:24:27.252" v="857" actId="20577"/>
          <ac:spMkLst>
            <pc:docMk/>
            <pc:sldMk cId="3822977698" sldId="276"/>
            <ac:spMk id="20" creationId="{88F42792-1C0F-1690-08A1-1D75E72D4DBC}"/>
          </ac:spMkLst>
        </pc:spChg>
        <pc:spChg chg="mod">
          <ac:chgData name="Cárin Pinto" userId="776196d9ba70c18f" providerId="Windows Live" clId="Web-{C956C260-7A8F-462B-A5E5-B21554AAA1AE}" dt="2022-05-20T19:23:31.047" v="844" actId="1076"/>
          <ac:spMkLst>
            <pc:docMk/>
            <pc:sldMk cId="3822977698" sldId="276"/>
            <ac:spMk id="21" creationId="{7A86C7AD-DC9A-AA9F-F591-90D113504EEE}"/>
          </ac:spMkLst>
        </pc:spChg>
        <pc:spChg chg="mod">
          <ac:chgData name="Cárin Pinto" userId="776196d9ba70c18f" providerId="Windows Live" clId="Web-{C956C260-7A8F-462B-A5E5-B21554AAA1AE}" dt="2022-05-20T19:23:29.703" v="843" actId="1076"/>
          <ac:spMkLst>
            <pc:docMk/>
            <pc:sldMk cId="3822977698" sldId="276"/>
            <ac:spMk id="22" creationId="{40F33B3D-B46F-EC7E-C386-C454D673FCFD}"/>
          </ac:spMkLst>
        </pc:spChg>
        <pc:spChg chg="mod">
          <ac:chgData name="Cárin Pinto" userId="776196d9ba70c18f" providerId="Windows Live" clId="Web-{C956C260-7A8F-462B-A5E5-B21554AAA1AE}" dt="2022-05-20T19:23:27.578" v="842" actId="1076"/>
          <ac:spMkLst>
            <pc:docMk/>
            <pc:sldMk cId="3822977698" sldId="276"/>
            <ac:spMk id="23" creationId="{2AF4FF95-3158-6774-22FF-0F1BC9E56C66}"/>
          </ac:spMkLst>
        </pc:spChg>
        <pc:spChg chg="del">
          <ac:chgData name="Cárin Pinto" userId="776196d9ba70c18f" providerId="Windows Live" clId="Web-{C956C260-7A8F-462B-A5E5-B21554AAA1AE}" dt="2022-05-20T19:12:29.607" v="696"/>
          <ac:spMkLst>
            <pc:docMk/>
            <pc:sldMk cId="3822977698" sldId="276"/>
            <ac:spMk id="24" creationId="{EF468395-04F2-73E0-521A-DB8F00C2D2AA}"/>
          </ac:spMkLst>
        </pc:spChg>
        <pc:picChg chg="del">
          <ac:chgData name="Cárin Pinto" userId="776196d9ba70c18f" providerId="Windows Live" clId="Web-{C956C260-7A8F-462B-A5E5-B21554AAA1AE}" dt="2022-05-20T19:12:07.466" v="688"/>
          <ac:picMkLst>
            <pc:docMk/>
            <pc:sldMk cId="3822977698" sldId="276"/>
            <ac:picMk id="8" creationId="{5F1CCAB3-FBFF-B882-4577-43639A2F882A}"/>
          </ac:picMkLst>
        </pc:picChg>
        <pc:picChg chg="del">
          <ac:chgData name="Cárin Pinto" userId="776196d9ba70c18f" providerId="Windows Live" clId="Web-{C956C260-7A8F-462B-A5E5-B21554AAA1AE}" dt="2022-05-20T19:12:31.733" v="697"/>
          <ac:picMkLst>
            <pc:docMk/>
            <pc:sldMk cId="3822977698" sldId="276"/>
            <ac:picMk id="25" creationId="{8B8D1237-B246-9562-9750-FE271DDFCBBD}"/>
          </ac:picMkLst>
        </pc:picChg>
      </pc:sldChg>
    </pc:docChg>
  </pc:docChgLst>
  <pc:docChgLst>
    <pc:chgData clId="Web-{8E3157CD-DA68-4A13-ABA7-F680B355E4D6}"/>
    <pc:docChg chg="modSld">
      <pc:chgData name="" userId="" providerId="" clId="Web-{8E3157CD-DA68-4A13-ABA7-F680B355E4D6}" dt="2022-05-20T19:42:28.214" v="0" actId="1076"/>
      <pc:docMkLst>
        <pc:docMk/>
      </pc:docMkLst>
      <pc:sldChg chg="modSp">
        <pc:chgData name="" userId="" providerId="" clId="Web-{8E3157CD-DA68-4A13-ABA7-F680B355E4D6}" dt="2022-05-20T19:42:28.214" v="0" actId="1076"/>
        <pc:sldMkLst>
          <pc:docMk/>
          <pc:sldMk cId="486436992" sldId="261"/>
        </pc:sldMkLst>
        <pc:spChg chg="mod">
          <ac:chgData name="" userId="" providerId="" clId="Web-{8E3157CD-DA68-4A13-ABA7-F680B355E4D6}" dt="2022-05-20T19:42:28.214" v="0" actId="1076"/>
          <ac:spMkLst>
            <pc:docMk/>
            <pc:sldMk cId="486436992" sldId="261"/>
            <ac:spMk id="14" creationId="{F5E53E49-38F1-C310-6E7E-0A9A496D4BF7}"/>
          </ac:spMkLst>
        </pc:spChg>
      </pc:sldChg>
    </pc:docChg>
  </pc:docChgLst>
  <pc:docChgLst>
    <pc:chgData name="Guest User" providerId="Windows Live" clId="Web-{0898308A-5CBD-49A3-8439-55C6A033EF5F}"/>
    <pc:docChg chg="addSld delSld modSld sldOrd">
      <pc:chgData name="Guest User" userId="" providerId="Windows Live" clId="Web-{0898308A-5CBD-49A3-8439-55C6A033EF5F}" dt="2022-05-20T20:15:28.660" v="2021" actId="1076"/>
      <pc:docMkLst>
        <pc:docMk/>
      </pc:docMkLst>
      <pc:sldChg chg="modSp">
        <pc:chgData name="Guest User" userId="" providerId="Windows Live" clId="Web-{0898308A-5CBD-49A3-8439-55C6A033EF5F}" dt="2022-05-20T16:08:39.625" v="124" actId="20577"/>
        <pc:sldMkLst>
          <pc:docMk/>
          <pc:sldMk cId="4025516655" sldId="257"/>
        </pc:sldMkLst>
        <pc:spChg chg="mod">
          <ac:chgData name="Guest User" userId="" providerId="Windows Live" clId="Web-{0898308A-5CBD-49A3-8439-55C6A033EF5F}" dt="2022-05-20T14:56:30.919" v="10" actId="20577"/>
          <ac:spMkLst>
            <pc:docMk/>
            <pc:sldMk cId="4025516655" sldId="257"/>
            <ac:spMk id="2" creationId="{F934BB3C-D87C-A6D8-3CBA-1F5C3C38D39B}"/>
          </ac:spMkLst>
        </pc:spChg>
        <pc:spChg chg="mod">
          <ac:chgData name="Guest User" userId="" providerId="Windows Live" clId="Web-{0898308A-5CBD-49A3-8439-55C6A033EF5F}" dt="2022-05-20T16:08:39.625" v="124" actId="20577"/>
          <ac:spMkLst>
            <pc:docMk/>
            <pc:sldMk cId="4025516655" sldId="257"/>
            <ac:spMk id="3" creationId="{2B97CD25-40D1-0842-EA40-F9E751806862}"/>
          </ac:spMkLst>
        </pc:spChg>
      </pc:sldChg>
      <pc:sldChg chg="modSp">
        <pc:chgData name="Guest User" userId="" providerId="Windows Live" clId="Web-{0898308A-5CBD-49A3-8439-55C6A033EF5F}" dt="2022-05-20T15:01:18.998" v="66" actId="20577"/>
        <pc:sldMkLst>
          <pc:docMk/>
          <pc:sldMk cId="841667457" sldId="258"/>
        </pc:sldMkLst>
        <pc:spChg chg="mod">
          <ac:chgData name="Guest User" userId="" providerId="Windows Live" clId="Web-{0898308A-5CBD-49A3-8439-55C6A033EF5F}" dt="2022-05-20T14:59:58.853" v="47" actId="20577"/>
          <ac:spMkLst>
            <pc:docMk/>
            <pc:sldMk cId="841667457" sldId="258"/>
            <ac:spMk id="2" creationId="{2D19CC2D-6EE8-3624-48F1-A649419F0CB9}"/>
          </ac:spMkLst>
        </pc:spChg>
        <pc:spChg chg="mod">
          <ac:chgData name="Guest User" userId="" providerId="Windows Live" clId="Web-{0898308A-5CBD-49A3-8439-55C6A033EF5F}" dt="2022-05-20T15:01:18.998" v="66" actId="20577"/>
          <ac:spMkLst>
            <pc:docMk/>
            <pc:sldMk cId="841667457" sldId="258"/>
            <ac:spMk id="3" creationId="{EA30DA4E-E7D8-B650-4969-B406DFE6D596}"/>
          </ac:spMkLst>
        </pc:spChg>
      </pc:sldChg>
      <pc:sldChg chg="addSp delSp modSp">
        <pc:chgData name="Guest User" userId="" providerId="Windows Live" clId="Web-{0898308A-5CBD-49A3-8439-55C6A033EF5F}" dt="2022-05-20T17:11:58.389" v="403" actId="1076"/>
        <pc:sldMkLst>
          <pc:docMk/>
          <pc:sldMk cId="3784699086" sldId="259"/>
        </pc:sldMkLst>
        <pc:spChg chg="add del mod">
          <ac:chgData name="Guest User" userId="" providerId="Windows Live" clId="Web-{0898308A-5CBD-49A3-8439-55C6A033EF5F}" dt="2022-05-20T17:10:39.994" v="385" actId="20577"/>
          <ac:spMkLst>
            <pc:docMk/>
            <pc:sldMk cId="3784699086" sldId="259"/>
            <ac:spMk id="3" creationId="{8CE5524B-D3C5-0226-AE8C-B044945AD769}"/>
          </ac:spMkLst>
        </pc:spChg>
        <pc:spChg chg="add del mod">
          <ac:chgData name="Guest User" userId="" providerId="Windows Live" clId="Web-{0898308A-5CBD-49A3-8439-55C6A033EF5F}" dt="2022-05-20T16:05:24.832" v="106"/>
          <ac:spMkLst>
            <pc:docMk/>
            <pc:sldMk cId="3784699086" sldId="259"/>
            <ac:spMk id="4" creationId="{7D34A84D-E20A-C40B-CF88-0B4797A39370}"/>
          </ac:spMkLst>
        </pc:spChg>
        <pc:spChg chg="add del mod">
          <ac:chgData name="Guest User" userId="" providerId="Windows Live" clId="Web-{0898308A-5CBD-49A3-8439-55C6A033EF5F}" dt="2022-05-20T16:06:48.915" v="112"/>
          <ac:spMkLst>
            <pc:docMk/>
            <pc:sldMk cId="3784699086" sldId="259"/>
            <ac:spMk id="19" creationId="{F1103874-8816-165A-7248-D8E802883AA4}"/>
          </ac:spMkLst>
        </pc:spChg>
        <pc:spChg chg="add del mod">
          <ac:chgData name="Guest User" userId="" providerId="Windows Live" clId="Web-{0898308A-5CBD-49A3-8439-55C6A033EF5F}" dt="2022-05-20T16:08:53.219" v="128"/>
          <ac:spMkLst>
            <pc:docMk/>
            <pc:sldMk cId="3784699086" sldId="259"/>
            <ac:spMk id="20" creationId="{9B87A920-D002-4815-7AED-EDC8CB4AE49E}"/>
          </ac:spMkLst>
        </pc:spChg>
        <pc:spChg chg="add mod">
          <ac:chgData name="Guest User" userId="" providerId="Windows Live" clId="Web-{0898308A-5CBD-49A3-8439-55C6A033EF5F}" dt="2022-05-20T17:10:48.682" v="388" actId="1076"/>
          <ac:spMkLst>
            <pc:docMk/>
            <pc:sldMk cId="3784699086" sldId="259"/>
            <ac:spMk id="21" creationId="{1F73728D-65A3-928B-6288-CBE3F1495660}"/>
          </ac:spMkLst>
        </pc:spChg>
        <pc:spChg chg="add del mod">
          <ac:chgData name="Guest User" userId="" providerId="Windows Live" clId="Web-{0898308A-5CBD-49A3-8439-55C6A033EF5F}" dt="2022-05-20T16:38:50.916" v="236"/>
          <ac:spMkLst>
            <pc:docMk/>
            <pc:sldMk cId="3784699086" sldId="259"/>
            <ac:spMk id="22" creationId="{3E9B654C-AF2A-0E16-632F-0F4943E6CB7D}"/>
          </ac:spMkLst>
        </pc:spChg>
        <pc:spChg chg="add mod">
          <ac:chgData name="Guest User" userId="" providerId="Windows Live" clId="Web-{0898308A-5CBD-49A3-8439-55C6A033EF5F}" dt="2022-05-20T17:11:34.044" v="399" actId="1076"/>
          <ac:spMkLst>
            <pc:docMk/>
            <pc:sldMk cId="3784699086" sldId="259"/>
            <ac:spMk id="23" creationId="{2D115E74-8605-6ACF-E550-C76A63FD28D9}"/>
          </ac:spMkLst>
        </pc:spChg>
        <pc:spChg chg="add mod">
          <ac:chgData name="Guest User" userId="" providerId="Windows Live" clId="Web-{0898308A-5CBD-49A3-8439-55C6A033EF5F}" dt="2022-05-20T17:10:52.026" v="389" actId="1076"/>
          <ac:spMkLst>
            <pc:docMk/>
            <pc:sldMk cId="3784699086" sldId="259"/>
            <ac:spMk id="24" creationId="{2DDD89FE-03A0-C19D-6CD9-38F70877BF9A}"/>
          </ac:spMkLst>
        </pc:spChg>
        <pc:spChg chg="add del mod">
          <ac:chgData name="Guest User" userId="" providerId="Windows Live" clId="Web-{0898308A-5CBD-49A3-8439-55C6A033EF5F}" dt="2022-05-20T16:44:20.200" v="256"/>
          <ac:spMkLst>
            <pc:docMk/>
            <pc:sldMk cId="3784699086" sldId="259"/>
            <ac:spMk id="25" creationId="{1B9F8BE2-8A60-6AC7-6E60-9CB670997CA1}"/>
          </ac:spMkLst>
        </pc:spChg>
        <pc:spChg chg="add mod">
          <ac:chgData name="Guest User" userId="" providerId="Windows Live" clId="Web-{0898308A-5CBD-49A3-8439-55C6A033EF5F}" dt="2022-05-20T17:11:00.620" v="392" actId="1076"/>
          <ac:spMkLst>
            <pc:docMk/>
            <pc:sldMk cId="3784699086" sldId="259"/>
            <ac:spMk id="26" creationId="{9E5F2CEF-45C5-6B71-76A7-DECDF950ACD6}"/>
          </ac:spMkLst>
        </pc:spChg>
        <pc:spChg chg="add mod">
          <ac:chgData name="Guest User" userId="" providerId="Windows Live" clId="Web-{0898308A-5CBD-49A3-8439-55C6A033EF5F}" dt="2022-05-20T17:11:08.745" v="394" actId="1076"/>
          <ac:spMkLst>
            <pc:docMk/>
            <pc:sldMk cId="3784699086" sldId="259"/>
            <ac:spMk id="27" creationId="{9DFF7589-D72B-2F31-7A2A-F5EAE5937405}"/>
          </ac:spMkLst>
        </pc:spChg>
        <pc:spChg chg="add mod">
          <ac:chgData name="Guest User" userId="" providerId="Windows Live" clId="Web-{0898308A-5CBD-49A3-8439-55C6A033EF5F}" dt="2022-05-20T17:11:40.966" v="400" actId="1076"/>
          <ac:spMkLst>
            <pc:docMk/>
            <pc:sldMk cId="3784699086" sldId="259"/>
            <ac:spMk id="28" creationId="{5D1FFC51-6FD9-3C90-3217-304880B4B706}"/>
          </ac:spMkLst>
        </pc:spChg>
        <pc:spChg chg="add del mod">
          <ac:chgData name="Guest User" userId="" providerId="Windows Live" clId="Web-{0898308A-5CBD-49A3-8439-55C6A033EF5F}" dt="2022-05-20T16:51:23.053" v="302"/>
          <ac:spMkLst>
            <pc:docMk/>
            <pc:sldMk cId="3784699086" sldId="259"/>
            <ac:spMk id="29" creationId="{082BCF47-A4E9-7F5F-27D4-D6632EA72EE9}"/>
          </ac:spMkLst>
        </pc:spChg>
        <pc:spChg chg="add mod">
          <ac:chgData name="Guest User" userId="" providerId="Windows Live" clId="Web-{0898308A-5CBD-49A3-8439-55C6A033EF5F}" dt="2022-05-20T17:11:22.684" v="397" actId="1076"/>
          <ac:spMkLst>
            <pc:docMk/>
            <pc:sldMk cId="3784699086" sldId="259"/>
            <ac:spMk id="30" creationId="{FCCECFEA-8786-D5D7-3000-098487ADBFAC}"/>
          </ac:spMkLst>
        </pc:spChg>
        <pc:spChg chg="add mod">
          <ac:chgData name="Guest User" userId="" providerId="Windows Live" clId="Web-{0898308A-5CBD-49A3-8439-55C6A033EF5F}" dt="2022-05-20T16:20:12.961" v="221" actId="20577"/>
          <ac:spMkLst>
            <pc:docMk/>
            <pc:sldMk cId="3784699086" sldId="259"/>
            <ac:spMk id="31" creationId="{74D8807C-A708-565C-04CA-9CDD58F45E6D}"/>
          </ac:spMkLst>
        </pc:spChg>
        <pc:spChg chg="add mod">
          <ac:chgData name="Guest User" userId="" providerId="Windows Live" clId="Web-{0898308A-5CBD-49A3-8439-55C6A033EF5F}" dt="2022-05-20T17:11:47.841" v="401" actId="1076"/>
          <ac:spMkLst>
            <pc:docMk/>
            <pc:sldMk cId="3784699086" sldId="259"/>
            <ac:spMk id="38" creationId="{1F8D47E7-D9E8-3638-B383-BCF859DBED80}"/>
          </ac:spMkLst>
        </pc:spChg>
        <pc:spChg chg="add mod">
          <ac:chgData name="Guest User" userId="" providerId="Windows Live" clId="Web-{0898308A-5CBD-49A3-8439-55C6A033EF5F}" dt="2022-05-20T17:11:53.920" v="402" actId="1076"/>
          <ac:spMkLst>
            <pc:docMk/>
            <pc:sldMk cId="3784699086" sldId="259"/>
            <ac:spMk id="39" creationId="{2978C8E8-B113-1135-5EF4-8CEDC636062C}"/>
          </ac:spMkLst>
        </pc:spChg>
        <pc:spChg chg="add mod">
          <ac:chgData name="Guest User" userId="" providerId="Windows Live" clId="Web-{0898308A-5CBD-49A3-8439-55C6A033EF5F}" dt="2022-05-20T17:11:58.389" v="403" actId="1076"/>
          <ac:spMkLst>
            <pc:docMk/>
            <pc:sldMk cId="3784699086" sldId="259"/>
            <ac:spMk id="41" creationId="{F43DC9DD-70AD-1002-EE7B-8B359ECC8792}"/>
          </ac:spMkLst>
        </pc:spChg>
        <pc:spChg chg="add del">
          <ac:chgData name="Guest User" userId="" providerId="Windows Live" clId="Web-{0898308A-5CBD-49A3-8439-55C6A033EF5F}" dt="2022-05-20T16:53:02.465" v="312"/>
          <ac:spMkLst>
            <pc:docMk/>
            <pc:sldMk cId="3784699086" sldId="259"/>
            <ac:spMk id="42" creationId="{D11C4639-6A95-80A5-B44D-6CD4AD7477E8}"/>
          </ac:spMkLst>
        </pc:spChg>
        <pc:graphicFrameChg chg="add del mod ord modGraphic">
          <ac:chgData name="Guest User" userId="" providerId="Windows Live" clId="Web-{0898308A-5CBD-49A3-8439-55C6A033EF5F}" dt="2022-05-20T16:03:28.622" v="95"/>
          <ac:graphicFrameMkLst>
            <pc:docMk/>
            <pc:sldMk cId="3784699086" sldId="259"/>
            <ac:graphicFrameMk id="6" creationId="{82AB5835-6586-F069-B079-7243D3E119E1}"/>
          </ac:graphicFrameMkLst>
        </pc:graphicFrameChg>
        <pc:picChg chg="add del">
          <ac:chgData name="Guest User" userId="" providerId="Windows Live" clId="Web-{0898308A-5CBD-49A3-8439-55C6A033EF5F}" dt="2022-05-20T16:03:27.528" v="94"/>
          <ac:picMkLst>
            <pc:docMk/>
            <pc:sldMk cId="3784699086" sldId="259"/>
            <ac:picMk id="5" creationId="{5A1A29D4-A8D9-0623-BF73-5120F41165CE}"/>
          </ac:picMkLst>
        </pc:picChg>
        <pc:picChg chg="add mod">
          <ac:chgData name="Guest User" userId="" providerId="Windows Live" clId="Web-{0898308A-5CBD-49A3-8439-55C6A033EF5F}" dt="2022-05-20T17:10:41.650" v="386" actId="1076"/>
          <ac:picMkLst>
            <pc:docMk/>
            <pc:sldMk cId="3784699086" sldId="259"/>
            <ac:picMk id="32" creationId="{4274246F-CE63-483B-E21B-1A5459CA7E0D}"/>
          </ac:picMkLst>
        </pc:picChg>
        <pc:picChg chg="add del mod">
          <ac:chgData name="Guest User" userId="" providerId="Windows Live" clId="Web-{0898308A-5CBD-49A3-8439-55C6A033EF5F}" dt="2022-05-20T16:42:56.586" v="252"/>
          <ac:picMkLst>
            <pc:docMk/>
            <pc:sldMk cId="3784699086" sldId="259"/>
            <ac:picMk id="33" creationId="{74C32130-0D97-4152-750D-6CFC784511C1}"/>
          </ac:picMkLst>
        </pc:picChg>
        <pc:picChg chg="add del mod">
          <ac:chgData name="Guest User" userId="" providerId="Windows Live" clId="Web-{0898308A-5CBD-49A3-8439-55C6A033EF5F}" dt="2022-05-20T16:43:51.558" v="254"/>
          <ac:picMkLst>
            <pc:docMk/>
            <pc:sldMk cId="3784699086" sldId="259"/>
            <ac:picMk id="34" creationId="{06C864AE-26CA-142C-5453-32079EF324CE}"/>
          </ac:picMkLst>
        </pc:picChg>
        <pc:picChg chg="mod">
          <ac:chgData name="Guest User" userId="" providerId="Windows Live" clId="Web-{0898308A-5CBD-49A3-8439-55C6A033EF5F}" dt="2022-05-20T17:10:45.260" v="387" actId="1076"/>
          <ac:picMkLst>
            <pc:docMk/>
            <pc:sldMk cId="3784699086" sldId="259"/>
            <ac:picMk id="35" creationId="{46DEBD68-480C-C586-53B3-75D8363E99E9}"/>
          </ac:picMkLst>
        </pc:picChg>
        <pc:picChg chg="add del mod">
          <ac:chgData name="Guest User" userId="" providerId="Windows Live" clId="Web-{0898308A-5CBD-49A3-8439-55C6A033EF5F}" dt="2022-05-20T16:48:37.887" v="290"/>
          <ac:picMkLst>
            <pc:docMk/>
            <pc:sldMk cId="3784699086" sldId="259"/>
            <ac:picMk id="36" creationId="{0D7C782E-10A1-CF2D-8D97-B67C6F5E1865}"/>
          </ac:picMkLst>
        </pc:picChg>
        <pc:picChg chg="add del mod">
          <ac:chgData name="Guest User" userId="" providerId="Windows Live" clId="Web-{0898308A-5CBD-49A3-8439-55C6A033EF5F}" dt="2022-05-20T16:49:15.420" v="292"/>
          <ac:picMkLst>
            <pc:docMk/>
            <pc:sldMk cId="3784699086" sldId="259"/>
            <ac:picMk id="37" creationId="{B2A550A5-216E-9ECA-EC8D-25A85CDA5848}"/>
          </ac:picMkLst>
        </pc:picChg>
        <pc:picChg chg="mod">
          <ac:chgData name="Guest User" userId="" providerId="Windows Live" clId="Web-{0898308A-5CBD-49A3-8439-55C6A033EF5F}" dt="2022-05-20T17:10:54.807" v="390" actId="1076"/>
          <ac:picMkLst>
            <pc:docMk/>
            <pc:sldMk cId="3784699086" sldId="259"/>
            <ac:picMk id="40" creationId="{37F2511D-7E39-59C0-5167-25692107B324}"/>
          </ac:picMkLst>
        </pc:picChg>
        <pc:picChg chg="add del mod">
          <ac:chgData name="Guest User" userId="" providerId="Windows Live" clId="Web-{0898308A-5CBD-49A3-8439-55C6A033EF5F}" dt="2022-05-20T16:56:38.008" v="328"/>
          <ac:picMkLst>
            <pc:docMk/>
            <pc:sldMk cId="3784699086" sldId="259"/>
            <ac:picMk id="43" creationId="{E488F6C5-E9CF-AA81-9A94-27316205D06D}"/>
          </ac:picMkLst>
        </pc:picChg>
        <pc:picChg chg="add del mod">
          <ac:chgData name="Guest User" userId="" providerId="Windows Live" clId="Web-{0898308A-5CBD-49A3-8439-55C6A033EF5F}" dt="2022-05-20T16:57:47.278" v="330"/>
          <ac:picMkLst>
            <pc:docMk/>
            <pc:sldMk cId="3784699086" sldId="259"/>
            <ac:picMk id="44" creationId="{97B207CE-EAD3-124A-56AC-FECE0954D710}"/>
          </ac:picMkLst>
        </pc:picChg>
        <pc:picChg chg="add mod">
          <ac:chgData name="Guest User" userId="" providerId="Windows Live" clId="Web-{0898308A-5CBD-49A3-8439-55C6A033EF5F}" dt="2022-05-20T17:11:03.276" v="393" actId="1076"/>
          <ac:picMkLst>
            <pc:docMk/>
            <pc:sldMk cId="3784699086" sldId="259"/>
            <ac:picMk id="45" creationId="{4681941C-4530-F0CF-FA5B-4EBA030DC3F1}"/>
          </ac:picMkLst>
        </pc:picChg>
        <pc:picChg chg="add mod">
          <ac:chgData name="Guest User" userId="" providerId="Windows Live" clId="Web-{0898308A-5CBD-49A3-8439-55C6A033EF5F}" dt="2022-05-20T17:11:10.824" v="395" actId="1076"/>
          <ac:picMkLst>
            <pc:docMk/>
            <pc:sldMk cId="3784699086" sldId="259"/>
            <ac:picMk id="46" creationId="{7DFF1E2A-7920-182E-4594-5259B521469A}"/>
          </ac:picMkLst>
        </pc:picChg>
        <pc:picChg chg="add mod">
          <ac:chgData name="Guest User" userId="" providerId="Windows Live" clId="Web-{0898308A-5CBD-49A3-8439-55C6A033EF5F}" dt="2022-05-20T17:11:25.856" v="398" actId="1076"/>
          <ac:picMkLst>
            <pc:docMk/>
            <pc:sldMk cId="3784699086" sldId="259"/>
            <ac:picMk id="47" creationId="{BEE7B849-2833-BB32-31F8-916E42185B96}"/>
          </ac:picMkLst>
        </pc:picChg>
      </pc:sldChg>
      <pc:sldChg chg="addSp delSp modSp">
        <pc:chgData name="Guest User" userId="" providerId="Windows Live" clId="Web-{0898308A-5CBD-49A3-8439-55C6A033EF5F}" dt="2022-05-20T20:15:28.660" v="2021" actId="1076"/>
        <pc:sldMkLst>
          <pc:docMk/>
          <pc:sldMk cId="486436992" sldId="261"/>
        </pc:sldMkLst>
        <pc:spChg chg="mod">
          <ac:chgData name="Guest User" userId="" providerId="Windows Live" clId="Web-{0898308A-5CBD-49A3-8439-55C6A033EF5F}" dt="2022-05-20T14:59:09.397" v="27" actId="20577"/>
          <ac:spMkLst>
            <pc:docMk/>
            <pc:sldMk cId="486436992" sldId="261"/>
            <ac:spMk id="2" creationId="{E8413BDE-AEBF-466E-49A0-840042708835}"/>
          </ac:spMkLst>
        </pc:spChg>
        <pc:spChg chg="mod">
          <ac:chgData name="Guest User" userId="" providerId="Windows Live" clId="Web-{0898308A-5CBD-49A3-8439-55C6A033EF5F}" dt="2022-05-20T19:46:55.219" v="1978" actId="20577"/>
          <ac:spMkLst>
            <pc:docMk/>
            <pc:sldMk cId="486436992" sldId="261"/>
            <ac:spMk id="3" creationId="{E0093695-7496-6D46-492D-D23C7878CF10}"/>
          </ac:spMkLst>
        </pc:spChg>
        <pc:spChg chg="add del mod">
          <ac:chgData name="Guest User" userId="" providerId="Windows Live" clId="Web-{0898308A-5CBD-49A3-8439-55C6A033EF5F}" dt="2022-05-20T19:34:10.097" v="1823"/>
          <ac:spMkLst>
            <pc:docMk/>
            <pc:sldMk cId="486436992" sldId="261"/>
            <ac:spMk id="7" creationId="{0274988F-D701-DDD7-CAFD-1214EA369DC3}"/>
          </ac:spMkLst>
        </pc:spChg>
        <pc:spChg chg="mod">
          <ac:chgData name="Guest User" userId="" providerId="Windows Live" clId="Web-{0898308A-5CBD-49A3-8439-55C6A033EF5F}" dt="2022-05-20T20:15:28.660" v="2021" actId="1076"/>
          <ac:spMkLst>
            <pc:docMk/>
            <pc:sldMk cId="486436992" sldId="261"/>
            <ac:spMk id="10" creationId="{874D9585-CBE8-C20F-7C77-C2D049C36B33}"/>
          </ac:spMkLst>
        </pc:spChg>
        <pc:spChg chg="del">
          <ac:chgData name="Guest User" userId="" providerId="Windows Live" clId="Web-{0898308A-5CBD-49A3-8439-55C6A033EF5F}" dt="2022-05-20T19:39:33.006" v="1888"/>
          <ac:spMkLst>
            <pc:docMk/>
            <pc:sldMk cId="486436992" sldId="261"/>
            <ac:spMk id="11" creationId="{B0304069-207F-8C9C-B69D-183FF3912A0A}"/>
          </ac:spMkLst>
        </pc:spChg>
        <pc:spChg chg="mod">
          <ac:chgData name="Guest User" userId="" providerId="Windows Live" clId="Web-{0898308A-5CBD-49A3-8439-55C6A033EF5F}" dt="2022-05-20T20:11:20.349" v="1996" actId="1076"/>
          <ac:spMkLst>
            <pc:docMk/>
            <pc:sldMk cId="486436992" sldId="261"/>
            <ac:spMk id="12" creationId="{228834D3-BEB8-5285-5F16-5685F8B25D6A}"/>
          </ac:spMkLst>
        </pc:spChg>
        <pc:spChg chg="mod">
          <ac:chgData name="Guest User" userId="" providerId="Windows Live" clId="Web-{0898308A-5CBD-49A3-8439-55C6A033EF5F}" dt="2022-05-20T20:14:47.564" v="2013" actId="1076"/>
          <ac:spMkLst>
            <pc:docMk/>
            <pc:sldMk cId="486436992" sldId="261"/>
            <ac:spMk id="13" creationId="{F6B202FD-7862-C4A3-AE4F-6E16D8C8B0B7}"/>
          </ac:spMkLst>
        </pc:spChg>
        <pc:spChg chg="mod">
          <ac:chgData name="Guest User" userId="" providerId="Windows Live" clId="Web-{0898308A-5CBD-49A3-8439-55C6A033EF5F}" dt="2022-05-20T20:11:16.161" v="1995" actId="1076"/>
          <ac:spMkLst>
            <pc:docMk/>
            <pc:sldMk cId="486436992" sldId="261"/>
            <ac:spMk id="14" creationId="{F5E53E49-38F1-C310-6E7E-0A9A496D4BF7}"/>
          </ac:spMkLst>
        </pc:spChg>
        <pc:picChg chg="add del mod">
          <ac:chgData name="Guest User" userId="" providerId="Windows Live" clId="Web-{0898308A-5CBD-49A3-8439-55C6A033EF5F}" dt="2022-05-20T19:59:41.137" v="1980"/>
          <ac:picMkLst>
            <pc:docMk/>
            <pc:sldMk cId="486436992" sldId="261"/>
            <ac:picMk id="15" creationId="{FA8B760F-0668-A576-9C88-D47135CFB74C}"/>
          </ac:picMkLst>
        </pc:picChg>
        <pc:picChg chg="add mod">
          <ac:chgData name="Guest User" userId="" providerId="Windows Live" clId="Web-{0898308A-5CBD-49A3-8439-55C6A033EF5F}" dt="2022-05-20T20:02:00.786" v="1983" actId="1076"/>
          <ac:picMkLst>
            <pc:docMk/>
            <pc:sldMk cId="486436992" sldId="261"/>
            <ac:picMk id="16" creationId="{53CF8081-1B92-7881-9BC1-BD02CBE7A460}"/>
          </ac:picMkLst>
        </pc:picChg>
        <pc:picChg chg="add mod">
          <ac:chgData name="Guest User" userId="" providerId="Windows Live" clId="Web-{0898308A-5CBD-49A3-8439-55C6A033EF5F}" dt="2022-05-20T20:14:53.721" v="2015" actId="1076"/>
          <ac:picMkLst>
            <pc:docMk/>
            <pc:sldMk cId="486436992" sldId="261"/>
            <ac:picMk id="17" creationId="{CE305250-B36B-5A2F-27F2-3F3B3642DFCE}"/>
          </ac:picMkLst>
        </pc:picChg>
        <pc:picChg chg="add mod">
          <ac:chgData name="Guest User" userId="" providerId="Windows Live" clId="Web-{0898308A-5CBD-49A3-8439-55C6A033EF5F}" dt="2022-05-20T20:11:22.584" v="1997" actId="1076"/>
          <ac:picMkLst>
            <pc:docMk/>
            <pc:sldMk cId="486436992" sldId="261"/>
            <ac:picMk id="18" creationId="{D30051AB-60B0-52FB-AEB8-CA7A7C13159A}"/>
          </ac:picMkLst>
        </pc:picChg>
      </pc:sldChg>
      <pc:sldChg chg="new del">
        <pc:chgData name="Guest User" userId="" providerId="Windows Live" clId="Web-{0898308A-5CBD-49A3-8439-55C6A033EF5F}" dt="2022-05-20T16:01:50.163" v="89"/>
        <pc:sldMkLst>
          <pc:docMk/>
          <pc:sldMk cId="979418387" sldId="264"/>
        </pc:sldMkLst>
      </pc:sldChg>
      <pc:sldChg chg="addSp delSp modSp new ord">
        <pc:chgData name="Guest User" userId="" providerId="Windows Live" clId="Web-{0898308A-5CBD-49A3-8439-55C6A033EF5F}" dt="2022-05-20T19:18:15.339" v="1581" actId="20577"/>
        <pc:sldMkLst>
          <pc:docMk/>
          <pc:sldMk cId="4285763723" sldId="271"/>
        </pc:sldMkLst>
        <pc:spChg chg="mod">
          <ac:chgData name="Guest User" userId="" providerId="Windows Live" clId="Web-{0898308A-5CBD-49A3-8439-55C6A033EF5F}" dt="2022-05-20T18:26:14.503" v="1105" actId="20577"/>
          <ac:spMkLst>
            <pc:docMk/>
            <pc:sldMk cId="4285763723" sldId="271"/>
            <ac:spMk id="3" creationId="{BD41C188-5B9E-912C-CD4A-77FA64FF3768}"/>
          </ac:spMkLst>
        </pc:spChg>
        <pc:spChg chg="add del mod">
          <ac:chgData name="Guest User" userId="" providerId="Windows Live" clId="Web-{0898308A-5CBD-49A3-8439-55C6A033EF5F}" dt="2022-05-20T18:46:29.120" v="1131"/>
          <ac:spMkLst>
            <pc:docMk/>
            <pc:sldMk cId="4285763723" sldId="271"/>
            <ac:spMk id="4" creationId="{A97BEF35-AE80-C418-4212-C865C166DF03}"/>
          </ac:spMkLst>
        </pc:spChg>
        <pc:spChg chg="add mod">
          <ac:chgData name="Guest User" userId="" providerId="Windows Live" clId="Web-{0898308A-5CBD-49A3-8439-55C6A033EF5F}" dt="2022-05-20T19:12:34.866" v="1356" actId="14100"/>
          <ac:spMkLst>
            <pc:docMk/>
            <pc:sldMk cId="4285763723" sldId="271"/>
            <ac:spMk id="4" creationId="{F5650833-42FC-4C5B-62FF-4682C5DCC97E}"/>
          </ac:spMkLst>
        </pc:spChg>
        <pc:spChg chg="add mod">
          <ac:chgData name="Guest User" userId="" providerId="Windows Live" clId="Web-{0898308A-5CBD-49A3-8439-55C6A033EF5F}" dt="2022-05-20T19:18:15.339" v="1581" actId="20577"/>
          <ac:spMkLst>
            <pc:docMk/>
            <pc:sldMk cId="4285763723" sldId="271"/>
            <ac:spMk id="6" creationId="{71DEFD7C-44F7-935E-92CF-E420AC2D3C1F}"/>
          </ac:spMkLst>
        </pc:spChg>
        <pc:spChg chg="add del">
          <ac:chgData name="Guest User" userId="" providerId="Windows Live" clId="Web-{0898308A-5CBD-49A3-8439-55C6A033EF5F}" dt="2022-05-20T18:46:23.292" v="1129"/>
          <ac:spMkLst>
            <pc:docMk/>
            <pc:sldMk cId="4285763723" sldId="271"/>
            <ac:spMk id="6" creationId="{B9472268-D4B2-C8C2-962A-E46451D75990}"/>
          </ac:spMkLst>
        </pc:spChg>
        <pc:spChg chg="mod">
          <ac:chgData name="Guest User" userId="" providerId="Windows Live" clId="Web-{0898308A-5CBD-49A3-8439-55C6A033EF5F}" dt="2022-05-20T18:45:05.443" v="1111" actId="1076"/>
          <ac:spMkLst>
            <pc:docMk/>
            <pc:sldMk cId="4285763723" sldId="271"/>
            <ac:spMk id="7" creationId="{41C3371F-4FFB-0EBB-6465-6A44AA82535F}"/>
          </ac:spMkLst>
        </pc:spChg>
        <pc:spChg chg="add del">
          <ac:chgData name="Guest User" userId="" providerId="Windows Live" clId="Web-{0898308A-5CBD-49A3-8439-55C6A033EF5F}" dt="2022-05-20T18:46:21.620" v="1128"/>
          <ac:spMkLst>
            <pc:docMk/>
            <pc:sldMk cId="4285763723" sldId="271"/>
            <ac:spMk id="11" creationId="{A861A31B-2BC1-BB18-FD77-08F1495B5B35}"/>
          </ac:spMkLst>
        </pc:spChg>
        <pc:spChg chg="add">
          <ac:chgData name="Guest User" userId="" providerId="Windows Live" clId="Web-{0898308A-5CBD-49A3-8439-55C6A033EF5F}" dt="2022-05-20T18:45:20.772" v="1114"/>
          <ac:spMkLst>
            <pc:docMk/>
            <pc:sldMk cId="4285763723" sldId="271"/>
            <ac:spMk id="12" creationId="{875FD121-1E01-8559-1399-3B1B3B87BA01}"/>
          </ac:spMkLst>
        </pc:spChg>
        <pc:spChg chg="del">
          <ac:chgData name="Guest User" userId="" providerId="Windows Live" clId="Web-{0898308A-5CBD-49A3-8439-55C6A033EF5F}" dt="2022-05-20T18:46:19.416" v="1127"/>
          <ac:spMkLst>
            <pc:docMk/>
            <pc:sldMk cId="4285763723" sldId="271"/>
            <ac:spMk id="13" creationId="{875FD121-1E01-8559-1399-3B1B3B87BA01}"/>
          </ac:spMkLst>
        </pc:spChg>
        <pc:spChg chg="add del mod">
          <ac:chgData name="Guest User" userId="" providerId="Windows Live" clId="Web-{0898308A-5CBD-49A3-8439-55C6A033EF5F}" dt="2022-05-20T18:46:17.057" v="1126"/>
          <ac:spMkLst>
            <pc:docMk/>
            <pc:sldMk cId="4285763723" sldId="271"/>
            <ac:spMk id="14" creationId="{C76B33A3-275F-34D8-2C9A-9E119836C8BD}"/>
          </ac:spMkLst>
        </pc:spChg>
        <pc:spChg chg="add mod">
          <ac:chgData name="Guest User" userId="" providerId="Windows Live" clId="Web-{0898308A-5CBD-49A3-8439-55C6A033EF5F}" dt="2022-05-20T18:53:25.191" v="1270" actId="20577"/>
          <ac:spMkLst>
            <pc:docMk/>
            <pc:sldMk cId="4285763723" sldId="271"/>
            <ac:spMk id="15" creationId="{C6E1BE6F-AA59-F57B-6511-D9789FD916C0}"/>
          </ac:spMkLst>
        </pc:spChg>
        <pc:spChg chg="add del">
          <ac:chgData name="Guest User" userId="" providerId="Windows Live" clId="Web-{0898308A-5CBD-49A3-8439-55C6A033EF5F}" dt="2022-05-20T18:45:46.977" v="1120"/>
          <ac:spMkLst>
            <pc:docMk/>
            <pc:sldMk cId="4285763723" sldId="271"/>
            <ac:spMk id="16" creationId="{7BD4B0BB-774F-EC1D-E32F-2DF906586081}"/>
          </ac:spMkLst>
        </pc:spChg>
        <pc:picChg chg="mod">
          <ac:chgData name="Guest User" userId="" providerId="Windows Live" clId="Web-{0898308A-5CBD-49A3-8439-55C6A033EF5F}" dt="2022-05-20T18:45:27.585" v="1116" actId="1076"/>
          <ac:picMkLst>
            <pc:docMk/>
            <pc:sldMk cId="4285763723" sldId="271"/>
            <ac:picMk id="5" creationId="{12428BAA-8B59-EA2A-047A-83326C26B91E}"/>
          </ac:picMkLst>
        </pc:picChg>
        <pc:picChg chg="mod">
          <ac:chgData name="Guest User" userId="" providerId="Windows Live" clId="Web-{0898308A-5CBD-49A3-8439-55C6A033EF5F}" dt="2022-05-20T18:49:13.239" v="1207" actId="1076"/>
          <ac:picMkLst>
            <pc:docMk/>
            <pc:sldMk cId="4285763723" sldId="271"/>
            <ac:picMk id="8" creationId="{5F1CCAB3-FBFF-B882-4577-43639A2F882A}"/>
          </ac:picMkLst>
        </pc:picChg>
        <pc:picChg chg="mod">
          <ac:chgData name="Guest User" userId="" providerId="Windows Live" clId="Web-{0898308A-5CBD-49A3-8439-55C6A033EF5F}" dt="2022-05-20T19:15:34.689" v="1446" actId="1076"/>
          <ac:picMkLst>
            <pc:docMk/>
            <pc:sldMk cId="4285763723" sldId="271"/>
            <ac:picMk id="25" creationId="{8B8D1237-B246-9562-9750-FE271DDFCBBD}"/>
          </ac:picMkLst>
        </pc:picChg>
      </pc:sldChg>
      <pc:sldChg chg="new del">
        <pc:chgData name="Guest User" userId="" providerId="Windows Live" clId="Web-{0898308A-5CBD-49A3-8439-55C6A033EF5F}" dt="2022-05-20T18:45:13.694" v="1113"/>
        <pc:sldMkLst>
          <pc:docMk/>
          <pc:sldMk cId="2915399780" sldId="275"/>
        </pc:sldMkLst>
      </pc:sldChg>
      <pc:sldChg chg="addSp modSp">
        <pc:chgData name="Guest User" userId="" providerId="Windows Live" clId="Web-{0898308A-5CBD-49A3-8439-55C6A033EF5F}" dt="2022-05-20T19:20:24.987" v="1685" actId="1076"/>
        <pc:sldMkLst>
          <pc:docMk/>
          <pc:sldMk cId="3822977698" sldId="276"/>
        </pc:sldMkLst>
        <pc:spChg chg="add mod">
          <ac:chgData name="Guest User" userId="" providerId="Windows Live" clId="Web-{0898308A-5CBD-49A3-8439-55C6A033EF5F}" dt="2022-05-20T19:20:24.987" v="1685" actId="1076"/>
          <ac:spMkLst>
            <pc:docMk/>
            <pc:sldMk cId="3822977698" sldId="276"/>
            <ac:spMk id="6" creationId="{4B49A80D-4464-16F8-9A92-23B59EF297A4}"/>
          </ac:spMkLst>
        </pc:spChg>
      </pc:sldChg>
    </pc:docChg>
  </pc:docChgLst>
  <pc:docChgLst>
    <pc:chgData name="Usuário Convidado" providerId="Windows Live" clId="Web-{2179CA08-604E-4F43-BFF0-42DCB8CA9F48}"/>
    <pc:docChg chg="addSld modSld sldOrd">
      <pc:chgData name="Usuário Convidado" userId="" providerId="Windows Live" clId="Web-{2179CA08-604E-4F43-BFF0-42DCB8CA9F48}" dt="2022-05-20T18:14:01.117" v="930"/>
      <pc:docMkLst>
        <pc:docMk/>
      </pc:docMkLst>
      <pc:sldChg chg="modSp">
        <pc:chgData name="Usuário Convidado" userId="" providerId="Windows Live" clId="Web-{2179CA08-604E-4F43-BFF0-42DCB8CA9F48}" dt="2022-05-20T16:00:08.093" v="5"/>
        <pc:sldMkLst>
          <pc:docMk/>
          <pc:sldMk cId="4025516655" sldId="257"/>
        </pc:sldMkLst>
        <pc:spChg chg="mod">
          <ac:chgData name="Usuário Convidado" userId="" providerId="Windows Live" clId="Web-{2179CA08-604E-4F43-BFF0-42DCB8CA9F48}" dt="2022-05-20T16:00:08.077" v="4"/>
          <ac:spMkLst>
            <pc:docMk/>
            <pc:sldMk cId="4025516655" sldId="257"/>
            <ac:spMk id="2" creationId="{F934BB3C-D87C-A6D8-3CBA-1F5C3C38D39B}"/>
          </ac:spMkLst>
        </pc:spChg>
        <pc:spChg chg="mod">
          <ac:chgData name="Usuário Convidado" userId="" providerId="Windows Live" clId="Web-{2179CA08-604E-4F43-BFF0-42DCB8CA9F48}" dt="2022-05-20T16:00:08.093" v="5"/>
          <ac:spMkLst>
            <pc:docMk/>
            <pc:sldMk cId="4025516655" sldId="257"/>
            <ac:spMk id="3" creationId="{2B97CD25-40D1-0842-EA40-F9E751806862}"/>
          </ac:spMkLst>
        </pc:spChg>
      </pc:sldChg>
      <pc:sldChg chg="modSp">
        <pc:chgData name="Usuário Convidado" userId="" providerId="Windows Live" clId="Web-{2179CA08-604E-4F43-BFF0-42DCB8CA9F48}" dt="2022-05-20T16:27:51.646" v="186" actId="14100"/>
        <pc:sldMkLst>
          <pc:docMk/>
          <pc:sldMk cId="3784699086" sldId="259"/>
        </pc:sldMkLst>
        <pc:spChg chg="mod">
          <ac:chgData name="Usuário Convidado" userId="" providerId="Windows Live" clId="Web-{2179CA08-604E-4F43-BFF0-42DCB8CA9F48}" dt="2022-05-20T16:05:03.896" v="8" actId="20577"/>
          <ac:spMkLst>
            <pc:docMk/>
            <pc:sldMk cId="3784699086" sldId="259"/>
            <ac:spMk id="4" creationId="{7D34A84D-E20A-C40B-CF88-0B4797A39370}"/>
          </ac:spMkLst>
        </pc:spChg>
        <pc:spChg chg="mod">
          <ac:chgData name="Usuário Convidado" userId="" providerId="Windows Live" clId="Web-{2179CA08-604E-4F43-BFF0-42DCB8CA9F48}" dt="2022-05-20T16:27:51.646" v="186" actId="14100"/>
          <ac:spMkLst>
            <pc:docMk/>
            <pc:sldMk cId="3784699086" sldId="259"/>
            <ac:spMk id="21" creationId="{1F73728D-65A3-928B-6288-CBE3F1495660}"/>
          </ac:spMkLst>
        </pc:spChg>
        <pc:spChg chg="mod">
          <ac:chgData name="Usuário Convidado" userId="" providerId="Windows Live" clId="Web-{2179CA08-604E-4F43-BFF0-42DCB8CA9F48}" dt="2022-05-20T16:27:28.146" v="184" actId="14100"/>
          <ac:spMkLst>
            <pc:docMk/>
            <pc:sldMk cId="3784699086" sldId="259"/>
            <ac:spMk id="24" creationId="{2DDD89FE-03A0-C19D-6CD9-38F70877BF9A}"/>
          </ac:spMkLst>
        </pc:spChg>
      </pc:sldChg>
      <pc:sldChg chg="addSp delSp modSp">
        <pc:chgData name="Usuário Convidado" userId="" providerId="Windows Live" clId="Web-{2179CA08-604E-4F43-BFF0-42DCB8CA9F48}" dt="2022-05-20T18:14:01.117" v="930"/>
        <pc:sldMkLst>
          <pc:docMk/>
          <pc:sldMk cId="486436992" sldId="261"/>
        </pc:sldMkLst>
        <pc:spChg chg="add del mod">
          <ac:chgData name="Usuário Convidado" userId="" providerId="Windows Live" clId="Web-{2179CA08-604E-4F43-BFF0-42DCB8CA9F48}" dt="2022-05-20T18:14:01.117" v="930"/>
          <ac:spMkLst>
            <pc:docMk/>
            <pc:sldMk cId="486436992" sldId="261"/>
            <ac:spMk id="5" creationId="{3FE6E270-FD86-F77B-E542-C066DCBE8CCD}"/>
          </ac:spMkLst>
        </pc:spChg>
      </pc:sldChg>
      <pc:sldChg chg="addSp delSp modSp ord">
        <pc:chgData name="Usuário Convidado" userId="" providerId="Windows Live" clId="Web-{2179CA08-604E-4F43-BFF0-42DCB8CA9F48}" dt="2022-05-20T17:01:00.616" v="580" actId="20577"/>
        <pc:sldMkLst>
          <pc:docMk/>
          <pc:sldMk cId="2122309233" sldId="264"/>
        </pc:sldMkLst>
        <pc:spChg chg="mod">
          <ac:chgData name="Usuário Convidado" userId="" providerId="Windows Live" clId="Web-{2179CA08-604E-4F43-BFF0-42DCB8CA9F48}" dt="2022-05-20T16:32:01.855" v="487" actId="20577"/>
          <ac:spMkLst>
            <pc:docMk/>
            <pc:sldMk cId="2122309233" sldId="264"/>
            <ac:spMk id="2" creationId="{7EC43383-04A3-472F-A07A-E840D8DABC86}"/>
          </ac:spMkLst>
        </pc:spChg>
        <pc:spChg chg="mod">
          <ac:chgData name="Usuário Convidado" userId="" providerId="Windows Live" clId="Web-{2179CA08-604E-4F43-BFF0-42DCB8CA9F48}" dt="2022-05-20T17:01:00.616" v="580" actId="20577"/>
          <ac:spMkLst>
            <pc:docMk/>
            <pc:sldMk cId="2122309233" sldId="264"/>
            <ac:spMk id="3" creationId="{8CE5524B-D3C5-0226-AE8C-B044945AD769}"/>
          </ac:spMkLst>
        </pc:spChg>
        <pc:spChg chg="add del">
          <ac:chgData name="Usuário Convidado" userId="" providerId="Windows Live" clId="Web-{2179CA08-604E-4F43-BFF0-42DCB8CA9F48}" dt="2022-05-20T16:32:44.921" v="496"/>
          <ac:spMkLst>
            <pc:docMk/>
            <pc:sldMk cId="2122309233" sldId="264"/>
            <ac:spMk id="4" creationId="{B5959E01-9286-264C-AB4B-AA044D500023}"/>
          </ac:spMkLst>
        </pc:spChg>
        <pc:spChg chg="add del">
          <ac:chgData name="Usuário Convidado" userId="" providerId="Windows Live" clId="Web-{2179CA08-604E-4F43-BFF0-42DCB8CA9F48}" dt="2022-05-20T16:33:09.750" v="498"/>
          <ac:spMkLst>
            <pc:docMk/>
            <pc:sldMk cId="2122309233" sldId="264"/>
            <ac:spMk id="6" creationId="{0284E11B-0EC3-FD04-02EA-93E2C7A9FB82}"/>
          </ac:spMkLst>
        </pc:spChg>
        <pc:picChg chg="mod ord">
          <ac:chgData name="Usuário Convidado" userId="" providerId="Windows Live" clId="Web-{2179CA08-604E-4F43-BFF0-42DCB8CA9F48}" dt="2022-05-20T16:32:34.903" v="495"/>
          <ac:picMkLst>
            <pc:docMk/>
            <pc:sldMk cId="2122309233" sldId="264"/>
            <ac:picMk id="5" creationId="{5A1A29D4-A8D9-0623-BF73-5120F41165CE}"/>
          </ac:picMkLst>
        </pc:picChg>
      </pc:sldChg>
      <pc:sldChg chg="ord">
        <pc:chgData name="Usuário Convidado" userId="" providerId="Windows Live" clId="Web-{2179CA08-604E-4F43-BFF0-42DCB8CA9F48}" dt="2022-05-20T17:01:58.180" v="581"/>
        <pc:sldMkLst>
          <pc:docMk/>
          <pc:sldMk cId="502137840" sldId="267"/>
        </pc:sldMkLst>
      </pc:sldChg>
      <pc:sldChg chg="addSp delSp modSp new">
        <pc:chgData name="Usuário Convidado" userId="" providerId="Windows Live" clId="Web-{2179CA08-604E-4F43-BFF0-42DCB8CA9F48}" dt="2022-05-20T18:13:38.586" v="927"/>
        <pc:sldMkLst>
          <pc:docMk/>
          <pc:sldMk cId="1400400942" sldId="269"/>
        </pc:sldMkLst>
        <pc:spChg chg="mod">
          <ac:chgData name="Usuário Convidado" userId="" providerId="Windows Live" clId="Web-{2179CA08-604E-4F43-BFF0-42DCB8CA9F48}" dt="2022-05-20T17:55:29.217" v="876" actId="20577"/>
          <ac:spMkLst>
            <pc:docMk/>
            <pc:sldMk cId="1400400942" sldId="269"/>
            <ac:spMk id="2" creationId="{F6194CC9-24C5-E2A5-9757-172680E53368}"/>
          </ac:spMkLst>
        </pc:spChg>
        <pc:spChg chg="del">
          <ac:chgData name="Usuário Convidado" userId="" providerId="Windows Live" clId="Web-{2179CA08-604E-4F43-BFF0-42DCB8CA9F48}" dt="2022-05-20T17:06:08.798" v="590"/>
          <ac:spMkLst>
            <pc:docMk/>
            <pc:sldMk cId="1400400942" sldId="269"/>
            <ac:spMk id="3" creationId="{28677F86-3790-64D1-0499-14D439D196E6}"/>
          </ac:spMkLst>
        </pc:spChg>
        <pc:spChg chg="add mod">
          <ac:chgData name="Usuário Convidado" userId="" providerId="Windows Live" clId="Web-{2179CA08-604E-4F43-BFF0-42DCB8CA9F48}" dt="2022-05-20T17:56:01.421" v="880" actId="20577"/>
          <ac:spMkLst>
            <pc:docMk/>
            <pc:sldMk cId="1400400942" sldId="269"/>
            <ac:spMk id="4" creationId="{CCDEB6EB-4EB2-48E9-3159-C802DD6C570C}"/>
          </ac:spMkLst>
        </pc:spChg>
        <pc:spChg chg="add mod">
          <ac:chgData name="Usuário Convidado" userId="" providerId="Windows Live" clId="Web-{2179CA08-604E-4F43-BFF0-42DCB8CA9F48}" dt="2022-05-20T17:24:49.033" v="746" actId="20577"/>
          <ac:spMkLst>
            <pc:docMk/>
            <pc:sldMk cId="1400400942" sldId="269"/>
            <ac:spMk id="7" creationId="{7043A1E2-A00B-E8FD-0475-740A87D2F6B2}"/>
          </ac:spMkLst>
        </pc:spChg>
        <pc:spChg chg="add mod">
          <ac:chgData name="Usuário Convidado" userId="" providerId="Windows Live" clId="Web-{2179CA08-604E-4F43-BFF0-42DCB8CA9F48}" dt="2022-05-20T17:56:42.735" v="888" actId="1076"/>
          <ac:spMkLst>
            <pc:docMk/>
            <pc:sldMk cId="1400400942" sldId="269"/>
            <ac:spMk id="8" creationId="{907F634F-1C28-48D3-A71A-3C0060B4554B}"/>
          </ac:spMkLst>
        </pc:spChg>
        <pc:spChg chg="add mod">
          <ac:chgData name="Usuário Convidado" userId="" providerId="Windows Live" clId="Web-{2179CA08-604E-4F43-BFF0-42DCB8CA9F48}" dt="2022-05-20T18:02:43.805" v="920" actId="14100"/>
          <ac:spMkLst>
            <pc:docMk/>
            <pc:sldMk cId="1400400942" sldId="269"/>
            <ac:spMk id="9" creationId="{CE66ACB2-1D39-A46B-69FB-CDD8AD4B02C7}"/>
          </ac:spMkLst>
        </pc:spChg>
        <pc:spChg chg="add del">
          <ac:chgData name="Usuário Convidado" userId="" providerId="Windows Live" clId="Web-{2179CA08-604E-4F43-BFF0-42DCB8CA9F48}" dt="2022-05-20T18:00:39.459" v="911"/>
          <ac:spMkLst>
            <pc:docMk/>
            <pc:sldMk cId="1400400942" sldId="269"/>
            <ac:spMk id="11" creationId="{0253FE21-2353-9F9F-1BA4-4002DB7BE54A}"/>
          </ac:spMkLst>
        </pc:spChg>
        <pc:spChg chg="add del mod">
          <ac:chgData name="Usuário Convidado" userId="" providerId="Windows Live" clId="Web-{2179CA08-604E-4F43-BFF0-42DCB8CA9F48}" dt="2022-05-20T18:01:21.116" v="917"/>
          <ac:spMkLst>
            <pc:docMk/>
            <pc:sldMk cId="1400400942" sldId="269"/>
            <ac:spMk id="12" creationId="{EB3AE3A5-149A-77E8-ADEB-6C0DF14447EE}"/>
          </ac:spMkLst>
        </pc:spChg>
        <pc:spChg chg="add mod">
          <ac:chgData name="Usuário Convidado" userId="" providerId="Windows Live" clId="Web-{2179CA08-604E-4F43-BFF0-42DCB8CA9F48}" dt="2022-05-20T17:59:20.129" v="899" actId="1076"/>
          <ac:spMkLst>
            <pc:docMk/>
            <pc:sldMk cId="1400400942" sldId="269"/>
            <ac:spMk id="14" creationId="{EA8884BE-9EBF-7F44-D16C-424FBA2195A4}"/>
          </ac:spMkLst>
        </pc:spChg>
        <pc:spChg chg="add mod">
          <ac:chgData name="Usuário Convidado" userId="" providerId="Windows Live" clId="Web-{2179CA08-604E-4F43-BFF0-42DCB8CA9F48}" dt="2022-05-20T18:00:59.850" v="914" actId="1076"/>
          <ac:spMkLst>
            <pc:docMk/>
            <pc:sldMk cId="1400400942" sldId="269"/>
            <ac:spMk id="15" creationId="{FB65C194-1339-E355-5F46-4C56D7B8810B}"/>
          </ac:spMkLst>
        </pc:spChg>
        <pc:spChg chg="add del mod">
          <ac:chgData name="Usuário Convidado" userId="" providerId="Windows Live" clId="Web-{2179CA08-604E-4F43-BFF0-42DCB8CA9F48}" dt="2022-05-20T18:11:01.332" v="923"/>
          <ac:spMkLst>
            <pc:docMk/>
            <pc:sldMk cId="1400400942" sldId="269"/>
            <ac:spMk id="16" creationId="{C7E6FE17-D7D7-B607-5DD0-BA6463185D83}"/>
          </ac:spMkLst>
        </pc:spChg>
        <pc:spChg chg="add del mod">
          <ac:chgData name="Usuário Convidado" userId="" providerId="Windows Live" clId="Web-{2179CA08-604E-4F43-BFF0-42DCB8CA9F48}" dt="2022-05-20T17:24:00.813" v="726"/>
          <ac:spMkLst>
            <pc:docMk/>
            <pc:sldMk cId="1400400942" sldId="269"/>
            <ac:spMk id="16" creationId="{E95C6073-8D24-F666-B019-94C757018DC2}"/>
          </ac:spMkLst>
        </pc:spChg>
        <pc:spChg chg="add del mod">
          <ac:chgData name="Usuário Convidado" userId="" providerId="Windows Live" clId="Web-{2179CA08-604E-4F43-BFF0-42DCB8CA9F48}" dt="2022-05-20T18:13:38.586" v="927"/>
          <ac:spMkLst>
            <pc:docMk/>
            <pc:sldMk cId="1400400942" sldId="269"/>
            <ac:spMk id="17" creationId="{93DBA52F-E70D-A0CF-1D45-EDC3F71C841E}"/>
          </ac:spMkLst>
        </pc:spChg>
        <pc:spChg chg="add del mod">
          <ac:chgData name="Usuário Convidado" userId="" providerId="Windows Live" clId="Web-{2179CA08-604E-4F43-BFF0-42DCB8CA9F48}" dt="2022-05-20T17:36:46.364" v="831"/>
          <ac:spMkLst>
            <pc:docMk/>
            <pc:sldMk cId="1400400942" sldId="269"/>
            <ac:spMk id="17" creationId="{CDCE1D6F-92B8-76BA-D610-82AE7A9D76C8}"/>
          </ac:spMkLst>
        </pc:spChg>
        <pc:spChg chg="add del mod">
          <ac:chgData name="Usuário Convidado" userId="" providerId="Windows Live" clId="Web-{2179CA08-604E-4F43-BFF0-42DCB8CA9F48}" dt="2022-05-20T17:44:27.358" v="848"/>
          <ac:spMkLst>
            <pc:docMk/>
            <pc:sldMk cId="1400400942" sldId="269"/>
            <ac:spMk id="18" creationId="{25BA611E-C4E6-EC32-47C9-E853BFCBF8ED}"/>
          </ac:spMkLst>
        </pc:spChg>
        <pc:spChg chg="add del">
          <ac:chgData name="Usuário Convidado" userId="" providerId="Windows Live" clId="Web-{2179CA08-604E-4F43-BFF0-42DCB8CA9F48}" dt="2022-05-20T17:54:59.795" v="874"/>
          <ac:spMkLst>
            <pc:docMk/>
            <pc:sldMk cId="1400400942" sldId="269"/>
            <ac:spMk id="19" creationId="{3B4B7F02-662F-B326-45D5-FFE70250B020}"/>
          </ac:spMkLst>
        </pc:spChg>
        <pc:spChg chg="add del mod">
          <ac:chgData name="Usuário Convidado" userId="" providerId="Windows Live" clId="Web-{2179CA08-604E-4F43-BFF0-42DCB8CA9F48}" dt="2022-05-20T17:55:44.593" v="879"/>
          <ac:spMkLst>
            <pc:docMk/>
            <pc:sldMk cId="1400400942" sldId="269"/>
            <ac:spMk id="20" creationId="{703434C9-F9E4-283A-F440-6531740CB300}"/>
          </ac:spMkLst>
        </pc:spChg>
        <pc:picChg chg="mod">
          <ac:chgData name="Usuário Convidado" userId="" providerId="Windows Live" clId="Web-{2179CA08-604E-4F43-BFF0-42DCB8CA9F48}" dt="2022-05-20T17:56:38.438" v="887" actId="1076"/>
          <ac:picMkLst>
            <pc:docMk/>
            <pc:sldMk cId="1400400942" sldId="269"/>
            <ac:picMk id="3" creationId="{4A32A905-F151-BA66-4589-FBA966CDC390}"/>
          </ac:picMkLst>
        </pc:picChg>
        <pc:picChg chg="add mod">
          <ac:chgData name="Usuário Convidado" userId="" providerId="Windows Live" clId="Web-{2179CA08-604E-4F43-BFF0-42DCB8CA9F48}" dt="2022-05-20T17:22:49.952" v="704" actId="1076"/>
          <ac:picMkLst>
            <pc:docMk/>
            <pc:sldMk cId="1400400942" sldId="269"/>
            <ac:picMk id="5" creationId="{BD91DE32-99A9-1F1E-C2B3-62D7A5C1F807}"/>
          </ac:picMkLst>
        </pc:picChg>
        <pc:picChg chg="mod">
          <ac:chgData name="Usuário Convidado" userId="" providerId="Windows Live" clId="Web-{2179CA08-604E-4F43-BFF0-42DCB8CA9F48}" dt="2022-05-20T17:10:44.226" v="624" actId="1076"/>
          <ac:picMkLst>
            <pc:docMk/>
            <pc:sldMk cId="1400400942" sldId="269"/>
            <ac:picMk id="6" creationId="{C37B5F24-C985-D148-5959-E68B2C9A1D8B}"/>
          </ac:picMkLst>
        </pc:picChg>
        <pc:picChg chg="mod">
          <ac:chgData name="Usuário Convidado" userId="" providerId="Windows Live" clId="Web-{2179CA08-604E-4F43-BFF0-42DCB8CA9F48}" dt="2022-05-20T18:01:04.428" v="915" actId="1076"/>
          <ac:picMkLst>
            <pc:docMk/>
            <pc:sldMk cId="1400400942" sldId="269"/>
            <ac:picMk id="10" creationId="{2430D4EC-30FE-53A1-4B93-AE7D39AF7DF7}"/>
          </ac:picMkLst>
        </pc:picChg>
        <pc:picChg chg="add del mod">
          <ac:chgData name="Usuário Convidado" userId="" providerId="Windows Live" clId="Web-{2179CA08-604E-4F43-BFF0-42DCB8CA9F48}" dt="2022-05-20T17:21:04.575" v="694"/>
          <ac:picMkLst>
            <pc:docMk/>
            <pc:sldMk cId="1400400942" sldId="269"/>
            <ac:picMk id="10" creationId="{CA13D33A-A972-6D66-E477-AC09C194D65A}"/>
          </ac:picMkLst>
        </pc:picChg>
        <pc:picChg chg="add del mod">
          <ac:chgData name="Usuário Convidado" userId="" providerId="Windows Live" clId="Web-{2179CA08-604E-4F43-BFF0-42DCB8CA9F48}" dt="2022-05-20T17:21:57.170" v="698"/>
          <ac:picMkLst>
            <pc:docMk/>
            <pc:sldMk cId="1400400942" sldId="269"/>
            <ac:picMk id="11" creationId="{27A5A276-C365-423C-E15C-3BED973AFB93}"/>
          </ac:picMkLst>
        </pc:picChg>
        <pc:picChg chg="mod">
          <ac:chgData name="Usuário Convidado" userId="" providerId="Windows Live" clId="Web-{2179CA08-604E-4F43-BFF0-42DCB8CA9F48}" dt="2022-05-20T17:56:58.610" v="890" actId="1076"/>
          <ac:picMkLst>
            <pc:docMk/>
            <pc:sldMk cId="1400400942" sldId="269"/>
            <ac:picMk id="13" creationId="{D64E94A1-E22E-3F01-D0C9-2C672BE3A0E8}"/>
          </ac:picMkLst>
        </pc:picChg>
        <pc:picChg chg="add mod">
          <ac:chgData name="Usuário Convidado" userId="" providerId="Windows Live" clId="Web-{2179CA08-604E-4F43-BFF0-42DCB8CA9F48}" dt="2022-05-20T18:00:53.459" v="912" actId="1076"/>
          <ac:picMkLst>
            <pc:docMk/>
            <pc:sldMk cId="1400400942" sldId="269"/>
            <ac:picMk id="21" creationId="{96709CFF-A2F8-8D89-44DA-74F105DD0F5C}"/>
          </ac:picMkLst>
        </pc:picChg>
      </pc:sldChg>
      <pc:sldChg chg="addSp">
        <pc:chgData name="Usuário Convidado" userId="" providerId="Windows Live" clId="Web-{2179CA08-604E-4F43-BFF0-42DCB8CA9F48}" dt="2022-05-20T18:11:13.973" v="924"/>
        <pc:sldMkLst>
          <pc:docMk/>
          <pc:sldMk cId="2463332827" sldId="272"/>
        </pc:sldMkLst>
        <pc:spChg chg="add">
          <ac:chgData name="Usuário Convidado" userId="" providerId="Windows Live" clId="Web-{2179CA08-604E-4F43-BFF0-42DCB8CA9F48}" dt="2022-05-20T18:02:09.508" v="919"/>
          <ac:spMkLst>
            <pc:docMk/>
            <pc:sldMk cId="2463332827" sldId="272"/>
            <ac:spMk id="6" creationId="{0CD70E98-6F55-BB6B-68E2-6D74A71165EA}"/>
          </ac:spMkLst>
        </pc:spChg>
        <pc:spChg chg="add">
          <ac:chgData name="Usuário Convidado" userId="" providerId="Windows Live" clId="Web-{2179CA08-604E-4F43-BFF0-42DCB8CA9F48}" dt="2022-05-20T18:11:13.973" v="924"/>
          <ac:spMkLst>
            <pc:docMk/>
            <pc:sldMk cId="2463332827" sldId="272"/>
            <ac:spMk id="7" creationId="{A5B4C4E2-2DDE-175A-866E-BB6D85598984}"/>
          </ac:spMkLst>
        </pc:spChg>
      </pc:sldChg>
    </pc:docChg>
  </pc:docChgLst>
  <pc:docChgLst>
    <pc:chgData name="Cárin Pinto" userId="776196d9ba70c18f" providerId="Windows Live" clId="Web-{6206FEDF-3BC6-4B0E-83C2-BECB38A86486}"/>
    <pc:docChg chg="modSld">
      <pc:chgData name="Cárin Pinto" userId="776196d9ba70c18f" providerId="Windows Live" clId="Web-{6206FEDF-3BC6-4B0E-83C2-BECB38A86486}" dt="2022-05-22T20:10:30.501" v="1" actId="1076"/>
      <pc:docMkLst>
        <pc:docMk/>
      </pc:docMkLst>
      <pc:sldChg chg="modSp">
        <pc:chgData name="Cárin Pinto" userId="776196d9ba70c18f" providerId="Windows Live" clId="Web-{6206FEDF-3BC6-4B0E-83C2-BECB38A86486}" dt="2022-05-22T20:10:30.501" v="1" actId="1076"/>
        <pc:sldMkLst>
          <pc:docMk/>
          <pc:sldMk cId="4285763723" sldId="271"/>
        </pc:sldMkLst>
        <pc:picChg chg="mod">
          <ac:chgData name="Cárin Pinto" userId="776196d9ba70c18f" providerId="Windows Live" clId="Web-{6206FEDF-3BC6-4B0E-83C2-BECB38A86486}" dt="2022-05-22T20:10:30.501" v="1" actId="1076"/>
          <ac:picMkLst>
            <pc:docMk/>
            <pc:sldMk cId="4285763723" sldId="271"/>
            <ac:picMk id="5" creationId="{12428BAA-8B59-EA2A-047A-83326C26B9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36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5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71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5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462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42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14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50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993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1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066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C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C0BB-DC71-4713-A787-95011EDB8CA8}" type="datetimeFigureOut">
              <a:rPr lang="pt-PT" smtClean="0"/>
              <a:t>22/05/2022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0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apositiva.com/old/trab_professores/textos_apoio/psicologia/teoriaspiagetvygostsky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m texto, gráficos de vetor, boneco&#10;&#10;Descrição gerada automaticamente">
            <a:extLst>
              <a:ext uri="{FF2B5EF4-FFF2-40B4-BE49-F238E27FC236}">
                <a16:creationId xmlns:a16="http://schemas.microsoft.com/office/drawing/2014/main" id="{192E25B2-7402-B58B-5BCC-7242A648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203501" cy="68626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28491" y="1381156"/>
            <a:ext cx="7203056" cy="2387600"/>
          </a:xfrm>
        </p:spPr>
        <p:txBody>
          <a:bodyPr>
            <a:normAutofit fontScale="90000"/>
          </a:bodyPr>
          <a:lstStyle/>
          <a:p>
            <a:r>
              <a:rPr lang="pt-PT" sz="7000" b="1">
                <a:solidFill>
                  <a:schemeClr val="accent1">
                    <a:lumMod val="50000"/>
                  </a:schemeClr>
                </a:solidFill>
                <a:latin typeface="Angsana New"/>
                <a:cs typeface="Calibri Light"/>
              </a:rPr>
              <a:t>O Desenvolvimento cognitivo</a:t>
            </a:r>
            <a:endParaRPr lang="pt-PT" sz="7000">
              <a:solidFill>
                <a:schemeClr val="accent1">
                  <a:lumMod val="50000"/>
                </a:schemeClr>
              </a:solidFill>
              <a:cs typeface="Calibri Light"/>
            </a:endParaRPr>
          </a:p>
          <a:p>
            <a:br>
              <a:rPr lang="en-US"/>
            </a:b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31057" y="2207434"/>
            <a:ext cx="6096000" cy="5774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z="4000" b="1">
                <a:solidFill>
                  <a:srgbClr val="85ECFF"/>
                </a:solidFill>
                <a:latin typeface="Angsana New"/>
                <a:cs typeface="Calibri"/>
              </a:rPr>
              <a:t>Perspetiva de Jean Piaget</a:t>
            </a:r>
            <a:endParaRPr lang="pt-PT" sz="4000" b="1">
              <a:solidFill>
                <a:srgbClr val="85ECFF"/>
              </a:solidFill>
              <a:latin typeface="Angsana New"/>
              <a:cs typeface="Angsana New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D38CCE5-43D7-3711-A87F-CB0C2AF0169A}"/>
              </a:ext>
            </a:extLst>
          </p:cNvPr>
          <p:cNvSpPr txBox="1"/>
          <p:nvPr/>
        </p:nvSpPr>
        <p:spPr>
          <a:xfrm>
            <a:off x="813758" y="515572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>
                <a:solidFill>
                  <a:srgbClr val="85ECFF"/>
                </a:solidFill>
                <a:latin typeface="Angsana New"/>
                <a:cs typeface="Calibri"/>
              </a:rPr>
              <a:t>Trabalho realizado por: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98C057-6AC0-CB0D-6284-4B9A5C92608E}"/>
              </a:ext>
            </a:extLst>
          </p:cNvPr>
          <p:cNvSpPr txBox="1"/>
          <p:nvPr/>
        </p:nvSpPr>
        <p:spPr>
          <a:xfrm>
            <a:off x="8433757" y="515572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>
                <a:solidFill>
                  <a:srgbClr val="85ECFF"/>
                </a:solidFill>
                <a:latin typeface="Angsana New"/>
                <a:cs typeface="Calibri"/>
              </a:rPr>
              <a:t>Trabalho orientado por: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57C8C5-6DCA-3FF5-9509-22F9C24AB634}"/>
              </a:ext>
            </a:extLst>
          </p:cNvPr>
          <p:cNvSpPr txBox="1"/>
          <p:nvPr/>
        </p:nvSpPr>
        <p:spPr>
          <a:xfrm>
            <a:off x="812860" y="5471124"/>
            <a:ext cx="274320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>
                <a:solidFill>
                  <a:srgbClr val="203864"/>
                </a:solidFill>
                <a:latin typeface="Angsana New"/>
                <a:cs typeface="Calibri"/>
              </a:rPr>
              <a:t>- Beatriz Ribeiro nº 2</a:t>
            </a:r>
          </a:p>
          <a:p>
            <a:endParaRPr lang="pt-PT" sz="2400" b="1">
              <a:solidFill>
                <a:srgbClr val="203864"/>
              </a:solidFill>
              <a:latin typeface="Angsana New"/>
              <a:cs typeface="Calibri"/>
            </a:endParaRPr>
          </a:p>
          <a:p>
            <a:endParaRPr lang="pt-PT">
              <a:solidFill>
                <a:srgbClr val="203864"/>
              </a:solidFill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6BD9F69-9147-26C1-4CEB-4AB02C5EFC85}"/>
              </a:ext>
            </a:extLst>
          </p:cNvPr>
          <p:cNvSpPr txBox="1"/>
          <p:nvPr/>
        </p:nvSpPr>
        <p:spPr>
          <a:xfrm>
            <a:off x="8059049" y="5413614"/>
            <a:ext cx="326078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>
                <a:solidFill>
                  <a:srgbClr val="203864"/>
                </a:solidFill>
                <a:latin typeface="Angsana New"/>
                <a:cs typeface="Calibri"/>
              </a:rPr>
              <a:t>   </a:t>
            </a:r>
            <a:r>
              <a:rPr lang="pt-PT" sz="2800" b="1">
                <a:solidFill>
                  <a:srgbClr val="203864"/>
                </a:solidFill>
                <a:latin typeface="Angsana New"/>
                <a:cs typeface="Calibri"/>
              </a:rPr>
              <a:t>     Professora Sónia Abreu</a:t>
            </a:r>
          </a:p>
          <a:p>
            <a:endParaRPr lang="pt-PT">
              <a:solidFill>
                <a:srgbClr val="203864"/>
              </a:solidFill>
              <a:cs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AC6243-1E58-CA0A-DE8C-1A32689EF2B4}"/>
              </a:ext>
            </a:extLst>
          </p:cNvPr>
          <p:cNvSpPr txBox="1"/>
          <p:nvPr/>
        </p:nvSpPr>
        <p:spPr>
          <a:xfrm>
            <a:off x="812859" y="5413615"/>
            <a:ext cx="2743200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PT" sz="2400" b="1">
              <a:solidFill>
                <a:srgbClr val="203864"/>
              </a:solidFill>
              <a:latin typeface="Angsana New"/>
              <a:cs typeface="Calibri"/>
            </a:endParaRPr>
          </a:p>
          <a:p>
            <a:r>
              <a:rPr lang="pt-PT" sz="2800" b="1">
                <a:solidFill>
                  <a:srgbClr val="203864"/>
                </a:solidFill>
                <a:latin typeface="Angsana New"/>
                <a:cs typeface="Calibri"/>
              </a:rPr>
              <a:t>- Cárin Pinto nº 6</a:t>
            </a:r>
          </a:p>
          <a:p>
            <a:endParaRPr lang="pt-PT" sz="2400" b="1">
              <a:solidFill>
                <a:srgbClr val="203864"/>
              </a:solidFill>
              <a:latin typeface="Angsana New"/>
              <a:cs typeface="Calibri"/>
            </a:endParaRPr>
          </a:p>
          <a:p>
            <a:endParaRPr lang="pt-PT">
              <a:solidFill>
                <a:srgbClr val="203864"/>
              </a:solidFill>
              <a:cs typeface="Calibri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B7C8B3-D2DA-D8FE-9BA4-55F0F627F3F0}"/>
              </a:ext>
            </a:extLst>
          </p:cNvPr>
          <p:cNvSpPr txBox="1"/>
          <p:nvPr/>
        </p:nvSpPr>
        <p:spPr>
          <a:xfrm>
            <a:off x="812858" y="6060595"/>
            <a:ext cx="274320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PT" sz="2400" b="1">
              <a:solidFill>
                <a:srgbClr val="203864"/>
              </a:solidFill>
              <a:latin typeface="Angsana New"/>
              <a:cs typeface="Calibri"/>
            </a:endParaRPr>
          </a:p>
          <a:p>
            <a:r>
              <a:rPr lang="pt-PT" sz="2800" b="1">
                <a:solidFill>
                  <a:srgbClr val="203864"/>
                </a:solidFill>
                <a:latin typeface="Angsana New"/>
                <a:cs typeface="Calibri"/>
              </a:rPr>
              <a:t>- Isabel Ribeiro nº 12</a:t>
            </a:r>
          </a:p>
          <a:p>
            <a:endParaRPr lang="pt-PT">
              <a:solidFill>
                <a:srgbClr val="203864"/>
              </a:solidFill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5944BFC-0104-9461-F33A-D4E491E928E5}"/>
              </a:ext>
            </a:extLst>
          </p:cNvPr>
          <p:cNvSpPr txBox="1"/>
          <p:nvPr/>
        </p:nvSpPr>
        <p:spPr>
          <a:xfrm>
            <a:off x="812857" y="5729916"/>
            <a:ext cx="2743200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PT" sz="2400" b="1">
              <a:solidFill>
                <a:srgbClr val="203864"/>
              </a:solidFill>
              <a:latin typeface="Angsana New"/>
              <a:cs typeface="Calibri"/>
            </a:endParaRPr>
          </a:p>
          <a:p>
            <a:r>
              <a:rPr lang="pt-PT" sz="2800" b="1">
                <a:solidFill>
                  <a:srgbClr val="203864"/>
                </a:solidFill>
                <a:latin typeface="Angsana New"/>
                <a:cs typeface="Calibri"/>
              </a:rPr>
              <a:t>- Frede Glória nº 10</a:t>
            </a:r>
          </a:p>
          <a:p>
            <a:endParaRPr lang="pt-PT" sz="2400" b="1">
              <a:solidFill>
                <a:srgbClr val="203864"/>
              </a:solidFill>
              <a:latin typeface="Angsana New"/>
              <a:cs typeface="Calibri"/>
            </a:endParaRPr>
          </a:p>
          <a:p>
            <a:endParaRPr lang="pt-PT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quadrado&#10;&#10;Descrição gerada automaticamente">
            <a:extLst>
              <a:ext uri="{FF2B5EF4-FFF2-40B4-BE49-F238E27FC236}">
                <a16:creationId xmlns:a16="http://schemas.microsoft.com/office/drawing/2014/main" id="{12428BAA-8B59-EA2A-047A-83326C26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05" y="-3396"/>
            <a:ext cx="12217879" cy="686478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7064CF4-7A18-FF16-C159-6463A54DE7B1}"/>
              </a:ext>
            </a:extLst>
          </p:cNvPr>
          <p:cNvSpPr/>
          <p:nvPr/>
        </p:nvSpPr>
        <p:spPr>
          <a:xfrm>
            <a:off x="1052425" y="3590026"/>
            <a:ext cx="1581506" cy="97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3600" b="1">
                <a:solidFill>
                  <a:srgbClr val="203864"/>
                </a:solidFill>
                <a:latin typeface="Angsana New"/>
                <a:cs typeface="Calibri"/>
              </a:rPr>
              <a:t>Sujeito</a:t>
            </a:r>
            <a:endParaRPr lang="pt-PT" sz="3600" b="1">
              <a:solidFill>
                <a:srgbClr val="203864"/>
              </a:solidFill>
              <a:latin typeface="Angsana New"/>
              <a:cs typeface="Angsana New"/>
            </a:endParaRPr>
          </a:p>
        </p:txBody>
      </p:sp>
      <p:sp>
        <p:nvSpPr>
          <p:cNvPr id="17" name="Seta: Movimento Para a Direita 16">
            <a:extLst>
              <a:ext uri="{FF2B5EF4-FFF2-40B4-BE49-F238E27FC236}">
                <a16:creationId xmlns:a16="http://schemas.microsoft.com/office/drawing/2014/main" id="{79D73664-38DA-08DE-AC66-B9662F494352}"/>
              </a:ext>
            </a:extLst>
          </p:cNvPr>
          <p:cNvSpPr/>
          <p:nvPr/>
        </p:nvSpPr>
        <p:spPr>
          <a:xfrm>
            <a:off x="3044930" y="3830971"/>
            <a:ext cx="790755" cy="402565"/>
          </a:xfrm>
          <a:prstGeom prst="stripedRightArrow">
            <a:avLst/>
          </a:prstGeom>
          <a:solidFill>
            <a:srgbClr val="85ECFF"/>
          </a:solidFill>
          <a:ln>
            <a:solidFill>
              <a:srgbClr val="85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B6EE37-1F43-323A-72D5-EB69CBFFA20D}"/>
              </a:ext>
            </a:extLst>
          </p:cNvPr>
          <p:cNvSpPr/>
          <p:nvPr/>
        </p:nvSpPr>
        <p:spPr>
          <a:xfrm>
            <a:off x="4330460" y="3503762"/>
            <a:ext cx="1610261" cy="106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3600" b="1">
                <a:solidFill>
                  <a:srgbClr val="203864"/>
                </a:solidFill>
                <a:latin typeface="Angsana New"/>
                <a:cs typeface="Calibri"/>
              </a:rPr>
              <a:t>Meio</a:t>
            </a:r>
            <a:endParaRPr lang="pt-PT" sz="3600" b="1">
              <a:solidFill>
                <a:srgbClr val="203864"/>
              </a:solidFill>
              <a:latin typeface="Angsana New"/>
              <a:cs typeface="Angsana New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437B4D1-FFE6-6ABF-F1C0-D1ECD9B0DFCF}"/>
              </a:ext>
            </a:extLst>
          </p:cNvPr>
          <p:cNvSpPr txBox="1"/>
          <p:nvPr/>
        </p:nvSpPr>
        <p:spPr>
          <a:xfrm>
            <a:off x="1967194" y="1779783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>
                <a:solidFill>
                  <a:srgbClr val="85ECFF"/>
                </a:solidFill>
                <a:latin typeface="Angsana New"/>
                <a:cs typeface="Calibri"/>
              </a:rPr>
              <a:t>Acomodação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8F42792-1C0F-1690-08A1-1D75E72D4DBC}"/>
              </a:ext>
            </a:extLst>
          </p:cNvPr>
          <p:cNvSpPr txBox="1"/>
          <p:nvPr/>
        </p:nvSpPr>
        <p:spPr>
          <a:xfrm>
            <a:off x="7804401" y="339004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>
                <a:solidFill>
                  <a:srgbClr val="85ECFF"/>
                </a:solidFill>
                <a:latin typeface="Angsana New"/>
                <a:cs typeface="Calibri"/>
              </a:rPr>
              <a:t>Assimilação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A86C7AD-DC9A-AA9F-F591-90D113504EEE}"/>
              </a:ext>
            </a:extLst>
          </p:cNvPr>
          <p:cNvSpPr/>
          <p:nvPr/>
        </p:nvSpPr>
        <p:spPr>
          <a:xfrm>
            <a:off x="6659593" y="5157158"/>
            <a:ext cx="1610261" cy="106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Sujeito</a:t>
            </a:r>
            <a:endParaRPr lang="pt-PT" sz="3200" b="1">
              <a:solidFill>
                <a:srgbClr val="203864"/>
              </a:solidFill>
              <a:latin typeface="Angsana New"/>
              <a:cs typeface="Angsana New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F4FF95-3158-6774-22FF-0F1BC9E56C66}"/>
              </a:ext>
            </a:extLst>
          </p:cNvPr>
          <p:cNvSpPr/>
          <p:nvPr/>
        </p:nvSpPr>
        <p:spPr>
          <a:xfrm>
            <a:off x="10225176" y="5157157"/>
            <a:ext cx="1610261" cy="106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Meio</a:t>
            </a:r>
            <a:endParaRPr lang="pt-PT" sz="3200" b="1">
              <a:solidFill>
                <a:srgbClr val="203864"/>
              </a:solidFill>
              <a:latin typeface="Angsana New"/>
              <a:cs typeface="Angsana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50833-42FC-4C5B-62FF-4682C5DCC97E}"/>
              </a:ext>
            </a:extLst>
          </p:cNvPr>
          <p:cNvSpPr txBox="1"/>
          <p:nvPr/>
        </p:nvSpPr>
        <p:spPr>
          <a:xfrm>
            <a:off x="907526" y="2540745"/>
            <a:ext cx="68551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Permite-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nos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 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modificar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nossos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 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conhecimentos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9A80D-4464-16F8-9A92-23B59EF297A4}"/>
              </a:ext>
            </a:extLst>
          </p:cNvPr>
          <p:cNvSpPr txBox="1"/>
          <p:nvPr/>
        </p:nvSpPr>
        <p:spPr>
          <a:xfrm>
            <a:off x="7133491" y="4029747"/>
            <a:ext cx="463066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Compreendemos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algo novo com base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nos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conhecimentos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que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já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possuimos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.</a:t>
            </a:r>
            <a:r>
              <a:rPr lang="en-GB" sz="3200" b="1">
                <a:latin typeface="Angsana New"/>
                <a:cs typeface="Calibri"/>
              </a:rPr>
              <a:t> </a:t>
            </a:r>
          </a:p>
        </p:txBody>
      </p:sp>
      <p:sp>
        <p:nvSpPr>
          <p:cNvPr id="2" name="Seta: Para a Esquerda 1">
            <a:extLst>
              <a:ext uri="{FF2B5EF4-FFF2-40B4-BE49-F238E27FC236}">
                <a16:creationId xmlns:a16="http://schemas.microsoft.com/office/drawing/2014/main" id="{0207EFAE-D0E8-94A9-F089-09B7C685D5D1}"/>
              </a:ext>
            </a:extLst>
          </p:cNvPr>
          <p:cNvSpPr/>
          <p:nvPr/>
        </p:nvSpPr>
        <p:spPr>
          <a:xfrm>
            <a:off x="8769815" y="5487061"/>
            <a:ext cx="920151" cy="402567"/>
          </a:xfrm>
          <a:prstGeom prst="leftArrow">
            <a:avLst/>
          </a:prstGeom>
          <a:solidFill>
            <a:srgbClr val="85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297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quadrado&#10;&#10;Descrição gerada automaticamente">
            <a:extLst>
              <a:ext uri="{FF2B5EF4-FFF2-40B4-BE49-F238E27FC236}">
                <a16:creationId xmlns:a16="http://schemas.microsoft.com/office/drawing/2014/main" id="{12428BAA-8B59-EA2A-047A-83326C26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05" y="-3396"/>
            <a:ext cx="12217879" cy="686478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C3371F-4FFB-0EBB-6465-6A44AA82535F}"/>
              </a:ext>
            </a:extLst>
          </p:cNvPr>
          <p:cNvSpPr txBox="1"/>
          <p:nvPr/>
        </p:nvSpPr>
        <p:spPr>
          <a:xfrm>
            <a:off x="1679648" y="1247822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solidFill>
                  <a:srgbClr val="85ECFF"/>
                </a:solidFill>
                <a:latin typeface="Angsana New"/>
                <a:cs typeface="Calibri"/>
              </a:rPr>
              <a:t>Equilíbrio</a:t>
            </a:r>
            <a:endParaRPr lang="pt-BR" sz="4400">
              <a:solidFill>
                <a:srgbClr val="85ECFF"/>
              </a:solidFill>
              <a:latin typeface="Angsana New"/>
            </a:endParaRPr>
          </a:p>
        </p:txBody>
      </p:sp>
      <p:pic>
        <p:nvPicPr>
          <p:cNvPr id="8" name="Imagem 8">
            <a:extLst>
              <a:ext uri="{FF2B5EF4-FFF2-40B4-BE49-F238E27FC236}">
                <a16:creationId xmlns:a16="http://schemas.microsoft.com/office/drawing/2014/main" id="{5F1CCAB3-FBFF-B882-4577-43639A2F8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86" y="1804408"/>
            <a:ext cx="1391730" cy="14061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E1BE6F-AA59-F57B-6511-D9789FD916C0}"/>
              </a:ext>
            </a:extLst>
          </p:cNvPr>
          <p:cNvSpPr txBox="1"/>
          <p:nvPr/>
        </p:nvSpPr>
        <p:spPr>
          <a:xfrm>
            <a:off x="1397901" y="3103510"/>
            <a:ext cx="451161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- Necessidade de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compreender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e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aprender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para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mantermo-nos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em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equilibrio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. </a:t>
            </a:r>
          </a:p>
          <a:p>
            <a:endParaRPr lang="en-GB">
              <a:cs typeface="Calibri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437B4D1-FFE6-6ABF-F1C0-D1ECD9B0DFCF}"/>
              </a:ext>
            </a:extLst>
          </p:cNvPr>
          <p:cNvSpPr txBox="1"/>
          <p:nvPr/>
        </p:nvSpPr>
        <p:spPr>
          <a:xfrm>
            <a:off x="3980024" y="1880424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3200" b="1">
              <a:solidFill>
                <a:srgbClr val="85ECFF"/>
              </a:solidFill>
              <a:latin typeface="Angsana New"/>
              <a:cs typeface="Calibri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F468395-04F2-73E0-521A-DB8F00C2D2AA}"/>
              </a:ext>
            </a:extLst>
          </p:cNvPr>
          <p:cNvSpPr txBox="1"/>
          <p:nvPr/>
        </p:nvSpPr>
        <p:spPr>
          <a:xfrm>
            <a:off x="7214928" y="2009821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solidFill>
                  <a:srgbClr val="85ECFF"/>
                </a:solidFill>
                <a:latin typeface="Angsana New"/>
                <a:cs typeface="Calibri"/>
              </a:rPr>
              <a:t>Esquema</a:t>
            </a:r>
          </a:p>
        </p:txBody>
      </p:sp>
      <p:pic>
        <p:nvPicPr>
          <p:cNvPr id="25" name="Imagem 25">
            <a:extLst>
              <a:ext uri="{FF2B5EF4-FFF2-40B4-BE49-F238E27FC236}">
                <a16:creationId xmlns:a16="http://schemas.microsoft.com/office/drawing/2014/main" id="{8B8D1237-B246-9562-9750-FE271DDFC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034" y="2842100"/>
            <a:ext cx="1190445" cy="1190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DEFD7C-44F7-935E-92CF-E420AC2D3C1F}"/>
              </a:ext>
            </a:extLst>
          </p:cNvPr>
          <p:cNvSpPr txBox="1"/>
          <p:nvPr/>
        </p:nvSpPr>
        <p:spPr>
          <a:xfrm>
            <a:off x="6458006" y="4030251"/>
            <a:ext cx="539569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-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Representações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mentais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ou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ações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 que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organizam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 o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conhecimento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. </a:t>
            </a:r>
            <a:endParaRPr lang="pt-PT"/>
          </a:p>
          <a:p>
            <a:pPr algn="just"/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 - As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experiências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ensinam-nos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sempre algo,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fazendo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com que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vamos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obtendo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cada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vez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mais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 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esquemas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 </a:t>
            </a:r>
            <a:r>
              <a:rPr lang="en-GB" sz="3200" b="1" err="1">
                <a:solidFill>
                  <a:srgbClr val="203864"/>
                </a:solidFill>
                <a:latin typeface="Angsana New"/>
                <a:cs typeface="Calibri"/>
              </a:rPr>
              <a:t>diversos</a:t>
            </a:r>
            <a:r>
              <a:rPr lang="en-GB" sz="3200" b="1">
                <a:solidFill>
                  <a:srgbClr val="203864"/>
                </a:solidFill>
                <a:latin typeface="Angsana New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76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6D54C-976B-61CC-80DF-4FB41C30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quadrado&#10;&#10;Descrição gerada automaticamente">
            <a:extLst>
              <a:ext uri="{FF2B5EF4-FFF2-40B4-BE49-F238E27FC236}">
                <a16:creationId xmlns:a16="http://schemas.microsoft.com/office/drawing/2014/main" id="{2AE43373-CC3F-5D22-284C-B98539E50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05" y="-3396"/>
            <a:ext cx="12217879" cy="686478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ED72B68-A643-52D3-0608-1B81FABF37CB}"/>
              </a:ext>
            </a:extLst>
          </p:cNvPr>
          <p:cNvSpPr/>
          <p:nvPr/>
        </p:nvSpPr>
        <p:spPr>
          <a:xfrm>
            <a:off x="1943819" y="1347158"/>
            <a:ext cx="2142225" cy="1394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PT" sz="3200" b="1">
              <a:solidFill>
                <a:srgbClr val="203864"/>
              </a:solidFill>
              <a:latin typeface="Angsana New"/>
              <a:cs typeface="Calibri"/>
            </a:endParaRPr>
          </a:p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Sujeito </a:t>
            </a:r>
            <a:endParaRPr lang="pt-PT"/>
          </a:p>
          <a:p>
            <a:pPr algn="ctr"/>
            <a:endParaRPr lang="pt-PT" sz="3200" b="1">
              <a:solidFill>
                <a:srgbClr val="203864"/>
              </a:solidFill>
              <a:latin typeface="Angsana New"/>
              <a:cs typeface="Calibri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18A2F0C7-D040-1E51-2D73-B7309FAA159A}"/>
              </a:ext>
            </a:extLst>
          </p:cNvPr>
          <p:cNvSpPr/>
          <p:nvPr/>
        </p:nvSpPr>
        <p:spPr>
          <a:xfrm>
            <a:off x="4169060" y="1863967"/>
            <a:ext cx="977660" cy="359434"/>
          </a:xfrm>
          <a:prstGeom prst="rightArrow">
            <a:avLst/>
          </a:prstGeom>
          <a:solidFill>
            <a:srgbClr val="85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Fluxograma: Extrair 8">
            <a:extLst>
              <a:ext uri="{FF2B5EF4-FFF2-40B4-BE49-F238E27FC236}">
                <a16:creationId xmlns:a16="http://schemas.microsoft.com/office/drawing/2014/main" id="{638D752E-80B4-7701-2D6A-F77C1EC0C359}"/>
              </a:ext>
            </a:extLst>
          </p:cNvPr>
          <p:cNvSpPr/>
          <p:nvPr/>
        </p:nvSpPr>
        <p:spPr>
          <a:xfrm>
            <a:off x="5033334" y="1546822"/>
            <a:ext cx="1624639" cy="102079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Angsana New"/>
              </a:rPr>
              <a:t>Ação</a:t>
            </a:r>
            <a:endParaRPr lang="pt-PT" b="1">
              <a:solidFill>
                <a:srgbClr val="203864"/>
              </a:solidFill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F7BE1487-7715-F24D-205D-9D5F743EF8E2}"/>
              </a:ext>
            </a:extLst>
          </p:cNvPr>
          <p:cNvSpPr/>
          <p:nvPr/>
        </p:nvSpPr>
        <p:spPr>
          <a:xfrm>
            <a:off x="6857625" y="1863966"/>
            <a:ext cx="977660" cy="359434"/>
          </a:xfrm>
          <a:prstGeom prst="rightArrow">
            <a:avLst/>
          </a:prstGeom>
          <a:solidFill>
            <a:srgbClr val="85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A7090CB-89D1-C4A1-C7DF-4CD9C9089DD4}"/>
              </a:ext>
            </a:extLst>
          </p:cNvPr>
          <p:cNvSpPr/>
          <p:nvPr/>
        </p:nvSpPr>
        <p:spPr>
          <a:xfrm>
            <a:off x="8268059" y="1647286"/>
            <a:ext cx="1682150" cy="92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Meio</a:t>
            </a:r>
            <a:endParaRPr lang="pt-PT" sz="3200" b="1">
              <a:solidFill>
                <a:srgbClr val="203864"/>
              </a:solidFill>
              <a:latin typeface="Angsana New"/>
            </a:endParaRP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E446A975-DA01-EDB7-E19B-97572568E4E8}"/>
              </a:ext>
            </a:extLst>
          </p:cNvPr>
          <p:cNvSpPr/>
          <p:nvPr/>
        </p:nvSpPr>
        <p:spPr>
          <a:xfrm>
            <a:off x="5664082" y="2735817"/>
            <a:ext cx="359434" cy="977660"/>
          </a:xfrm>
          <a:prstGeom prst="downArrow">
            <a:avLst/>
          </a:prstGeom>
          <a:solidFill>
            <a:srgbClr val="85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080E1E0-E2E8-59CC-8C3E-D32DF5E7C523}"/>
              </a:ext>
            </a:extLst>
          </p:cNvPr>
          <p:cNvSpPr/>
          <p:nvPr/>
        </p:nvSpPr>
        <p:spPr>
          <a:xfrm>
            <a:off x="4256775" y="4019550"/>
            <a:ext cx="3292414" cy="618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Assimilação/Acomodação</a:t>
            </a:r>
          </a:p>
        </p:txBody>
      </p:sp>
      <p:sp>
        <p:nvSpPr>
          <p:cNvPr id="14" name="Seta: Para a Esquerda 13">
            <a:extLst>
              <a:ext uri="{FF2B5EF4-FFF2-40B4-BE49-F238E27FC236}">
                <a16:creationId xmlns:a16="http://schemas.microsoft.com/office/drawing/2014/main" id="{3E4FE878-E848-1D39-0CBB-8C5BF2682B3D}"/>
              </a:ext>
            </a:extLst>
          </p:cNvPr>
          <p:cNvSpPr/>
          <p:nvPr/>
        </p:nvSpPr>
        <p:spPr>
          <a:xfrm>
            <a:off x="3044031" y="4146373"/>
            <a:ext cx="1035170" cy="359434"/>
          </a:xfrm>
          <a:prstGeom prst="leftArrow">
            <a:avLst/>
          </a:prstGeom>
          <a:solidFill>
            <a:srgbClr val="85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B3CABB06-B8BA-B837-FFFC-942EFEA00C64}"/>
              </a:ext>
            </a:extLst>
          </p:cNvPr>
          <p:cNvSpPr/>
          <p:nvPr/>
        </p:nvSpPr>
        <p:spPr>
          <a:xfrm>
            <a:off x="543458" y="4016853"/>
            <a:ext cx="2415395" cy="77637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Desequilíbrio</a:t>
            </a:r>
            <a:endParaRPr lang="pt-PT" sz="3200" b="1">
              <a:solidFill>
                <a:srgbClr val="203864"/>
              </a:solidFill>
              <a:latin typeface="Angsana New"/>
            </a:endParaRP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5278093-C582-EC32-F8DA-E8C7CCBDB706}"/>
              </a:ext>
            </a:extLst>
          </p:cNvPr>
          <p:cNvSpPr/>
          <p:nvPr/>
        </p:nvSpPr>
        <p:spPr>
          <a:xfrm>
            <a:off x="9112363" y="3858701"/>
            <a:ext cx="2415395" cy="77637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Equilíbrio</a:t>
            </a:r>
            <a:endParaRPr lang="pt-PT" sz="3200" b="1">
              <a:solidFill>
                <a:srgbClr val="203864"/>
              </a:solidFill>
              <a:latin typeface="Angsana New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A187FDCF-FF27-9264-7CE4-91942DDC1E74}"/>
              </a:ext>
            </a:extLst>
          </p:cNvPr>
          <p:cNvSpPr/>
          <p:nvPr/>
        </p:nvSpPr>
        <p:spPr>
          <a:xfrm>
            <a:off x="7892794" y="4149965"/>
            <a:ext cx="977660" cy="359434"/>
          </a:xfrm>
          <a:prstGeom prst="rightArrow">
            <a:avLst/>
          </a:prstGeom>
          <a:solidFill>
            <a:srgbClr val="85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C53635B5-AA53-5C4A-641D-855234831304}"/>
              </a:ext>
            </a:extLst>
          </p:cNvPr>
          <p:cNvSpPr/>
          <p:nvPr/>
        </p:nvSpPr>
        <p:spPr>
          <a:xfrm>
            <a:off x="5664081" y="4676760"/>
            <a:ext cx="359434" cy="977660"/>
          </a:xfrm>
          <a:prstGeom prst="downArrow">
            <a:avLst/>
          </a:prstGeom>
          <a:solidFill>
            <a:srgbClr val="85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Placa 19">
            <a:extLst>
              <a:ext uri="{FF2B5EF4-FFF2-40B4-BE49-F238E27FC236}">
                <a16:creationId xmlns:a16="http://schemas.microsoft.com/office/drawing/2014/main" id="{0472AFD0-ED69-936B-3011-21DBED7D6CE6}"/>
              </a:ext>
            </a:extLst>
          </p:cNvPr>
          <p:cNvSpPr/>
          <p:nvPr/>
        </p:nvSpPr>
        <p:spPr>
          <a:xfrm>
            <a:off x="4352926" y="5740340"/>
            <a:ext cx="3191771" cy="92015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Conhecimento </a:t>
            </a:r>
            <a:endParaRPr lang="pt-PT" sz="3200" b="1">
              <a:solidFill>
                <a:srgbClr val="203864"/>
              </a:solidFill>
              <a:latin typeface="Angsana New"/>
            </a:endParaRPr>
          </a:p>
        </p:txBody>
      </p:sp>
      <p:sp>
        <p:nvSpPr>
          <p:cNvPr id="21" name="Seta: Para a Esquerda 20">
            <a:extLst>
              <a:ext uri="{FF2B5EF4-FFF2-40B4-BE49-F238E27FC236}">
                <a16:creationId xmlns:a16="http://schemas.microsoft.com/office/drawing/2014/main" id="{F532121C-1007-D7B7-6B5A-5D13DB7F3015}"/>
              </a:ext>
            </a:extLst>
          </p:cNvPr>
          <p:cNvSpPr/>
          <p:nvPr/>
        </p:nvSpPr>
        <p:spPr>
          <a:xfrm>
            <a:off x="3044030" y="5943542"/>
            <a:ext cx="1035170" cy="359434"/>
          </a:xfrm>
          <a:prstGeom prst="leftArrow">
            <a:avLst/>
          </a:prstGeom>
          <a:solidFill>
            <a:srgbClr val="85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: Cantos Diagonais Arredondados 23">
            <a:extLst>
              <a:ext uri="{FF2B5EF4-FFF2-40B4-BE49-F238E27FC236}">
                <a16:creationId xmlns:a16="http://schemas.microsoft.com/office/drawing/2014/main" id="{4C483359-7BB1-9DE2-A52B-6A51D5C1F5FA}"/>
              </a:ext>
            </a:extLst>
          </p:cNvPr>
          <p:cNvSpPr/>
          <p:nvPr/>
        </p:nvSpPr>
        <p:spPr>
          <a:xfrm>
            <a:off x="8951882" y="5609147"/>
            <a:ext cx="2185357" cy="9201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Novo </a:t>
            </a:r>
          </a:p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Esquema</a:t>
            </a:r>
          </a:p>
        </p:txBody>
      </p:sp>
      <p:sp>
        <p:nvSpPr>
          <p:cNvPr id="25" name="Retângulo: Cantos Diagonais Arredondados 24">
            <a:extLst>
              <a:ext uri="{FF2B5EF4-FFF2-40B4-BE49-F238E27FC236}">
                <a16:creationId xmlns:a16="http://schemas.microsoft.com/office/drawing/2014/main" id="{9F520A12-5A1B-E554-33F0-FD7DC6605919}"/>
              </a:ext>
            </a:extLst>
          </p:cNvPr>
          <p:cNvSpPr/>
          <p:nvPr/>
        </p:nvSpPr>
        <p:spPr>
          <a:xfrm>
            <a:off x="771165" y="5609146"/>
            <a:ext cx="2185357" cy="9201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Velho</a:t>
            </a:r>
          </a:p>
          <a:p>
            <a:pPr algn="ctr"/>
            <a:r>
              <a:rPr lang="pt-PT" sz="3200" b="1">
                <a:solidFill>
                  <a:srgbClr val="203864"/>
                </a:solidFill>
                <a:latin typeface="Angsana New"/>
                <a:cs typeface="Calibri"/>
              </a:rPr>
              <a:t>Esquema</a:t>
            </a:r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3DD804B4-0D29-AFA9-F727-1F0D1510D656}"/>
              </a:ext>
            </a:extLst>
          </p:cNvPr>
          <p:cNvSpPr/>
          <p:nvPr/>
        </p:nvSpPr>
        <p:spPr>
          <a:xfrm>
            <a:off x="7835284" y="6019021"/>
            <a:ext cx="977660" cy="359434"/>
          </a:xfrm>
          <a:prstGeom prst="rightArrow">
            <a:avLst/>
          </a:prstGeom>
          <a:solidFill>
            <a:srgbClr val="85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607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6BF02-98C8-FBDB-D1DE-62F0C807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5876539A-D3AE-F48B-57DA-F45D2FEB4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6" y="-299"/>
            <a:ext cx="12178315" cy="6852998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1D43E7B-0CB3-0A92-AE82-9C11A4CE7B35}"/>
              </a:ext>
            </a:extLst>
          </p:cNvPr>
          <p:cNvSpPr txBox="1">
            <a:spLocks/>
          </p:cNvSpPr>
          <p:nvPr/>
        </p:nvSpPr>
        <p:spPr>
          <a:xfrm>
            <a:off x="6934199" y="2234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>
                <a:solidFill>
                  <a:srgbClr val="85ECFF"/>
                </a:solidFill>
                <a:latin typeface="Angsana New"/>
                <a:cs typeface="Calibri Light"/>
              </a:rPr>
              <a:t>Estádio 1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76690FE-2708-CCC0-270E-6AA10FF5DC67}"/>
              </a:ext>
            </a:extLst>
          </p:cNvPr>
          <p:cNvSpPr txBox="1">
            <a:spLocks/>
          </p:cNvSpPr>
          <p:nvPr/>
        </p:nvSpPr>
        <p:spPr>
          <a:xfrm>
            <a:off x="6934199" y="26367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>
                <a:solidFill>
                  <a:srgbClr val="85ECFF"/>
                </a:solidFill>
                <a:latin typeface="Angsana New"/>
                <a:cs typeface="Calibri Light"/>
              </a:rPr>
              <a:t>Estádio 2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264CB43-50AD-58A8-5A76-B79E809F634D}"/>
              </a:ext>
            </a:extLst>
          </p:cNvPr>
          <p:cNvSpPr txBox="1">
            <a:spLocks/>
          </p:cNvSpPr>
          <p:nvPr/>
        </p:nvSpPr>
        <p:spPr>
          <a:xfrm>
            <a:off x="6934198" y="30393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>
                <a:solidFill>
                  <a:srgbClr val="85ECFF"/>
                </a:solidFill>
                <a:latin typeface="Angsana New"/>
                <a:cs typeface="Calibri Light"/>
              </a:rPr>
              <a:t>Estádio 3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2228405-5195-3E54-D116-172736DA2DC8}"/>
              </a:ext>
            </a:extLst>
          </p:cNvPr>
          <p:cNvSpPr txBox="1">
            <a:spLocks/>
          </p:cNvSpPr>
          <p:nvPr/>
        </p:nvSpPr>
        <p:spPr>
          <a:xfrm>
            <a:off x="6919821" y="34275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>
                <a:solidFill>
                  <a:srgbClr val="85ECFF"/>
                </a:solidFill>
                <a:latin typeface="Angsana New"/>
                <a:cs typeface="Calibri Light"/>
              </a:rPr>
              <a:t>Estádio 4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CA392AF-BEA7-944A-2789-B2C53F53788F}"/>
              </a:ext>
            </a:extLst>
          </p:cNvPr>
          <p:cNvSpPr txBox="1">
            <a:spLocks/>
          </p:cNvSpPr>
          <p:nvPr/>
        </p:nvSpPr>
        <p:spPr>
          <a:xfrm>
            <a:off x="2865407" y="5699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9600" b="1">
              <a:solidFill>
                <a:srgbClr val="203864"/>
              </a:solidFill>
              <a:latin typeface="Angsana New"/>
              <a:cs typeface="Calibri Light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E2FF77C-2A20-C693-2DDE-978A0F2149F0}"/>
              </a:ext>
            </a:extLst>
          </p:cNvPr>
          <p:cNvSpPr txBox="1">
            <a:spLocks/>
          </p:cNvSpPr>
          <p:nvPr/>
        </p:nvSpPr>
        <p:spPr>
          <a:xfrm>
            <a:off x="-1160253" y="2996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8000" b="1">
                <a:solidFill>
                  <a:srgbClr val="203864"/>
                </a:solidFill>
                <a:latin typeface="Angsana New"/>
                <a:cs typeface="Calibri Light"/>
              </a:rPr>
              <a:t>Estádios do</a:t>
            </a:r>
            <a:endParaRPr lang="pt-PT"/>
          </a:p>
          <a:p>
            <a:pPr algn="ctr"/>
            <a:r>
              <a:rPr lang="pt-PT" sz="8000" b="1">
                <a:solidFill>
                  <a:srgbClr val="203864"/>
                </a:solidFill>
                <a:latin typeface="Angsana New"/>
                <a:cs typeface="Calibri Light"/>
              </a:rPr>
              <a:t> desenvolvimento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522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quadrado&#10;&#10;Descrição gerada automaticamente">
            <a:extLst>
              <a:ext uri="{FF2B5EF4-FFF2-40B4-BE49-F238E27FC236}">
                <a16:creationId xmlns:a16="http://schemas.microsoft.com/office/drawing/2014/main" id="{AC86A52E-6550-B15B-EC43-09AB3AAB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28" y="-89659"/>
            <a:ext cx="12217879" cy="68647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19CC2D-6EE8-3624-48F1-A649419F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974" y="379502"/>
            <a:ext cx="10515600" cy="1325563"/>
          </a:xfrm>
        </p:spPr>
        <p:txBody>
          <a:bodyPr>
            <a:normAutofit/>
          </a:bodyPr>
          <a:lstStyle/>
          <a:p>
            <a:r>
              <a:rPr lang="pt-PT" sz="6600" b="1">
                <a:solidFill>
                  <a:srgbClr val="203864"/>
                </a:solidFill>
                <a:latin typeface="Angsana New"/>
                <a:cs typeface="Calibri Light"/>
              </a:rPr>
              <a:t>Estádios piagetianos</a:t>
            </a:r>
            <a:endParaRPr lang="pt-PT" sz="6600" b="1">
              <a:solidFill>
                <a:srgbClr val="203864"/>
              </a:solidFill>
              <a:latin typeface="Angsana New"/>
              <a:cs typeface="Angsana New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C60D839-9748-30FA-BBE4-D9EB76CDBFAD}"/>
              </a:ext>
            </a:extLst>
          </p:cNvPr>
          <p:cNvSpPr/>
          <p:nvPr/>
        </p:nvSpPr>
        <p:spPr>
          <a:xfrm>
            <a:off x="908649" y="1792856"/>
            <a:ext cx="8899583" cy="99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PT" sz="3200" b="1">
                <a:latin typeface="Angsana New"/>
                <a:cs typeface="Angsana New"/>
              </a:rPr>
              <a:t>          </a:t>
            </a:r>
            <a:r>
              <a:rPr lang="pt-PT" sz="3600" b="1">
                <a:solidFill>
                  <a:srgbClr val="85ECFF"/>
                </a:solidFill>
                <a:latin typeface="Angsana New"/>
                <a:cs typeface="Angsana New"/>
              </a:rPr>
              <a:t>Estádio</a:t>
            </a:r>
            <a:r>
              <a:rPr lang="pt-PT" sz="3600">
                <a:solidFill>
                  <a:srgbClr val="85ECFF"/>
                </a:solidFill>
                <a:latin typeface="Angsana New"/>
                <a:cs typeface="Angsana New"/>
              </a:rPr>
              <a:t> </a:t>
            </a:r>
            <a:r>
              <a:rPr lang="pt-PT" sz="3600" b="1">
                <a:solidFill>
                  <a:srgbClr val="85ECFF"/>
                </a:solidFill>
                <a:latin typeface="Angsana New"/>
                <a:cs typeface="Angsana New"/>
              </a:rPr>
              <a:t>sensório-motor</a:t>
            </a:r>
            <a:r>
              <a:rPr lang="pt-PT" sz="3600">
                <a:solidFill>
                  <a:srgbClr val="85ECFF"/>
                </a:solidFill>
                <a:latin typeface="Angsana New"/>
                <a:cs typeface="Angsana New"/>
              </a:rPr>
              <a:t>(do nascimento até aos 2 anos de idade)</a:t>
            </a:r>
            <a:endParaRPr lang="en-US" sz="3600">
              <a:solidFill>
                <a:srgbClr val="85ECFF"/>
              </a:solidFill>
              <a:ea typeface="+mn-lt"/>
              <a:cs typeface="+mn-lt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94CD4CC-32B0-AA45-1144-80B864A7E7AB}"/>
              </a:ext>
            </a:extLst>
          </p:cNvPr>
          <p:cNvSpPr/>
          <p:nvPr/>
        </p:nvSpPr>
        <p:spPr>
          <a:xfrm>
            <a:off x="2835215" y="3101195"/>
            <a:ext cx="8971469" cy="99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PT" sz="3200" b="1">
                <a:latin typeface="Angsana New"/>
                <a:cs typeface="Angsana New"/>
              </a:rPr>
              <a:t>          </a:t>
            </a:r>
            <a:r>
              <a:rPr lang="pt-PT" sz="3600" b="1">
                <a:solidFill>
                  <a:srgbClr val="85ECFF"/>
                </a:solidFill>
                <a:latin typeface="Angsana New"/>
                <a:cs typeface="Angsana New"/>
              </a:rPr>
              <a:t>Estádio</a:t>
            </a:r>
            <a:r>
              <a:rPr lang="pt-PT" sz="3600">
                <a:solidFill>
                  <a:srgbClr val="85ECFF"/>
                </a:solidFill>
                <a:latin typeface="Angsana New"/>
                <a:cs typeface="Angsana New"/>
              </a:rPr>
              <a:t> </a:t>
            </a:r>
            <a:r>
              <a:rPr lang="pt-PT" sz="3600" b="1">
                <a:solidFill>
                  <a:srgbClr val="85ECFF"/>
                </a:solidFill>
                <a:latin typeface="Angsana New"/>
                <a:cs typeface="Angsana New"/>
              </a:rPr>
              <a:t>pré-operacional </a:t>
            </a:r>
            <a:r>
              <a:rPr lang="pt-PT" sz="3600">
                <a:solidFill>
                  <a:srgbClr val="85ECFF"/>
                </a:solidFill>
                <a:latin typeface="Angsana New"/>
                <a:cs typeface="Angsana New"/>
              </a:rPr>
              <a:t>( dos 2 até aos 7 anos)</a:t>
            </a:r>
            <a:endParaRPr lang="pt-PT" sz="3600">
              <a:solidFill>
                <a:srgbClr val="85ECFF"/>
              </a:solidFill>
              <a:latin typeface="Angsana New"/>
              <a:ea typeface="+mn-lt"/>
              <a:cs typeface="Angsana New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0C1096D-2FA8-E12E-C8E6-ED8135FF4F42}"/>
              </a:ext>
            </a:extLst>
          </p:cNvPr>
          <p:cNvSpPr/>
          <p:nvPr/>
        </p:nvSpPr>
        <p:spPr>
          <a:xfrm>
            <a:off x="362309" y="4337647"/>
            <a:ext cx="8971470" cy="99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PT" sz="3200" b="1">
                <a:latin typeface="Angsana New"/>
                <a:cs typeface="Angsana New"/>
              </a:rPr>
              <a:t>         </a:t>
            </a:r>
            <a:r>
              <a:rPr lang="pt-PT" sz="3200" b="1">
                <a:solidFill>
                  <a:srgbClr val="85ECFF"/>
                </a:solidFill>
                <a:latin typeface="Angsana New"/>
                <a:cs typeface="Angsana New"/>
              </a:rPr>
              <a:t> </a:t>
            </a:r>
            <a:r>
              <a:rPr lang="pt-PT" sz="3600" b="1">
                <a:solidFill>
                  <a:srgbClr val="85ECFF"/>
                </a:solidFill>
                <a:latin typeface="Angsana New"/>
                <a:cs typeface="Angsana New"/>
              </a:rPr>
              <a:t>Estádio</a:t>
            </a:r>
            <a:r>
              <a:rPr lang="pt-PT" sz="3600">
                <a:solidFill>
                  <a:srgbClr val="85ECFF"/>
                </a:solidFill>
                <a:latin typeface="Angsana New"/>
                <a:cs typeface="Angsana New"/>
              </a:rPr>
              <a:t> </a:t>
            </a:r>
            <a:r>
              <a:rPr lang="pt-PT" sz="3600" b="1">
                <a:solidFill>
                  <a:srgbClr val="85ECFF"/>
                </a:solidFill>
                <a:latin typeface="Angsana New"/>
                <a:cs typeface="Angsana New"/>
              </a:rPr>
              <a:t>operacional concreto</a:t>
            </a:r>
            <a:r>
              <a:rPr lang="pt-PT" sz="3600">
                <a:solidFill>
                  <a:srgbClr val="85ECFF"/>
                </a:solidFill>
                <a:latin typeface="Angsana New"/>
                <a:cs typeface="Angsana New"/>
              </a:rPr>
              <a:t> (7 aos 11 anos)</a:t>
            </a:r>
            <a:endParaRPr lang="pt-PT" sz="3600">
              <a:solidFill>
                <a:srgbClr val="85ECFF"/>
              </a:solidFill>
              <a:latin typeface="Angsana New"/>
              <a:ea typeface="+mn-lt"/>
              <a:cs typeface="Angsana New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4C4A15E-9D6F-2E30-5835-79458FCA9B99}"/>
              </a:ext>
            </a:extLst>
          </p:cNvPr>
          <p:cNvSpPr/>
          <p:nvPr/>
        </p:nvSpPr>
        <p:spPr>
          <a:xfrm>
            <a:off x="3050873" y="5631608"/>
            <a:ext cx="8971470" cy="99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PT" sz="3200" b="1">
                <a:latin typeface="Angsana New"/>
                <a:cs typeface="Angsana New"/>
              </a:rPr>
              <a:t>         </a:t>
            </a:r>
            <a:r>
              <a:rPr lang="pt-PT" sz="3200" b="1">
                <a:solidFill>
                  <a:srgbClr val="85ECFF"/>
                </a:solidFill>
                <a:latin typeface="Angsana New"/>
                <a:cs typeface="Angsana New"/>
              </a:rPr>
              <a:t> </a:t>
            </a:r>
            <a:r>
              <a:rPr lang="pt-PT" sz="3600" b="1">
                <a:solidFill>
                  <a:srgbClr val="85ECFF"/>
                </a:solidFill>
                <a:latin typeface="Angsana New"/>
                <a:cs typeface="Angsana New"/>
              </a:rPr>
              <a:t>Estádio lógico-formal</a:t>
            </a:r>
            <a:r>
              <a:rPr lang="pt-PT" sz="3600">
                <a:solidFill>
                  <a:srgbClr val="85ECFF"/>
                </a:solidFill>
                <a:latin typeface="Angsana New"/>
                <a:cs typeface="Angsana New"/>
              </a:rPr>
              <a:t> (11 aos 15 anos até a maturidade)</a:t>
            </a:r>
            <a:endParaRPr lang="pt-PT" sz="3600">
              <a:solidFill>
                <a:srgbClr val="85ECFF"/>
              </a:solidFill>
              <a:latin typeface="Angsana New"/>
              <a:ea typeface="+mn-lt"/>
              <a:cs typeface="Angsana New"/>
            </a:endParaRPr>
          </a:p>
        </p:txBody>
      </p:sp>
      <p:pic>
        <p:nvPicPr>
          <p:cNvPr id="13" name="Imagem 13" descr="Uma imagem com boneco, brinquedo, gráficos de vetor&#10;&#10;Descrição gerada automaticamente">
            <a:extLst>
              <a:ext uri="{FF2B5EF4-FFF2-40B4-BE49-F238E27FC236}">
                <a16:creationId xmlns:a16="http://schemas.microsoft.com/office/drawing/2014/main" id="{8D2561E0-34DE-039B-8E3E-07BCFCEB3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38" t="-94" r="20299" b="1417"/>
          <a:stretch/>
        </p:blipFill>
        <p:spPr>
          <a:xfrm>
            <a:off x="9440174" y="3182108"/>
            <a:ext cx="1016367" cy="2743913"/>
          </a:xfrm>
          <a:prstGeom prst="rect">
            <a:avLst/>
          </a:prstGeom>
        </p:spPr>
      </p:pic>
      <p:pic>
        <p:nvPicPr>
          <p:cNvPr id="18" name="Imagem 13" descr="Uma imagem com boneco, brinquedo, gráficos de vetor&#10;&#10;Descrição gerada automaticamente">
            <a:extLst>
              <a:ext uri="{FF2B5EF4-FFF2-40B4-BE49-F238E27FC236}">
                <a16:creationId xmlns:a16="http://schemas.microsoft.com/office/drawing/2014/main" id="{FDF0C50E-AFEE-B318-7BE6-933A4B5DF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29" r="40048" b="1124"/>
          <a:stretch/>
        </p:blipFill>
        <p:spPr>
          <a:xfrm>
            <a:off x="1547002" y="1604397"/>
            <a:ext cx="1237462" cy="3098389"/>
          </a:xfrm>
          <a:prstGeom prst="rect">
            <a:avLst/>
          </a:prstGeom>
        </p:spPr>
      </p:pic>
      <p:pic>
        <p:nvPicPr>
          <p:cNvPr id="19" name="Imagem 13" descr="Uma imagem com boneco, brinquedo, gráficos de vetor&#10;&#10;Descrição gerada automaticamente">
            <a:extLst>
              <a:ext uri="{FF2B5EF4-FFF2-40B4-BE49-F238E27FC236}">
                <a16:creationId xmlns:a16="http://schemas.microsoft.com/office/drawing/2014/main" id="{BAF20FBB-34BF-4EF2-CEEA-9CAAA508F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80" t="-202" r="867" b="1705"/>
          <a:stretch/>
        </p:blipFill>
        <p:spPr>
          <a:xfrm>
            <a:off x="2064590" y="4877330"/>
            <a:ext cx="979822" cy="2485849"/>
          </a:xfrm>
          <a:prstGeom prst="rect">
            <a:avLst/>
          </a:prstGeom>
        </p:spPr>
      </p:pic>
      <p:pic>
        <p:nvPicPr>
          <p:cNvPr id="3" name="Imagem 3" descr="Uma imagem com boneco, brinquedo, gráficos de vetor&#10;&#10;Descrição gerada automaticamente">
            <a:extLst>
              <a:ext uri="{FF2B5EF4-FFF2-40B4-BE49-F238E27FC236}">
                <a16:creationId xmlns:a16="http://schemas.microsoft.com/office/drawing/2014/main" id="{921BC3CD-055F-773E-F5DA-897F99954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9" r="60209" b="980"/>
          <a:stretch/>
        </p:blipFill>
        <p:spPr>
          <a:xfrm>
            <a:off x="9813984" y="-264657"/>
            <a:ext cx="1379672" cy="37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6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F257E7E7-78A6-455A-126C-238F695E2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6" y="-299"/>
            <a:ext cx="12250202" cy="6896130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4518C39-0EAD-0D14-5169-AE8F3839D4FC}"/>
              </a:ext>
            </a:extLst>
          </p:cNvPr>
          <p:cNvSpPr txBox="1">
            <a:spLocks/>
          </p:cNvSpPr>
          <p:nvPr/>
        </p:nvSpPr>
        <p:spPr>
          <a:xfrm>
            <a:off x="4490048" y="3139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9600" b="1">
                <a:solidFill>
                  <a:srgbClr val="203864"/>
                </a:solidFill>
                <a:latin typeface="Angsana New"/>
                <a:cs typeface="Calibri Light"/>
              </a:rPr>
              <a:t>Críticas</a:t>
            </a:r>
          </a:p>
        </p:txBody>
      </p:sp>
    </p:spTree>
    <p:extLst>
      <p:ext uri="{BB962C8B-B14F-4D97-AF65-F5344CB8AC3E}">
        <p14:creationId xmlns:p14="http://schemas.microsoft.com/office/powerpoint/2010/main" val="50213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quadrado&#10;&#10;Descrição gerada automaticamente">
            <a:extLst>
              <a:ext uri="{FF2B5EF4-FFF2-40B4-BE49-F238E27FC236}">
                <a16:creationId xmlns:a16="http://schemas.microsoft.com/office/drawing/2014/main" id="{C37B5F24-C985-D148-5959-E68B2C9A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3" y="-129695"/>
            <a:ext cx="12336466" cy="693926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CDEB6EB-4EB2-48E9-3159-C802DD6C570C}"/>
              </a:ext>
            </a:extLst>
          </p:cNvPr>
          <p:cNvSpPr txBox="1"/>
          <p:nvPr/>
        </p:nvSpPr>
        <p:spPr>
          <a:xfrm>
            <a:off x="253042" y="3387306"/>
            <a:ext cx="294448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203864"/>
                </a:solidFill>
                <a:latin typeface="Angsana New"/>
                <a:ea typeface="+mn-lt"/>
                <a:cs typeface="+mn-lt"/>
              </a:rPr>
              <a:t>Estimativas da competência da criança</a:t>
            </a:r>
            <a:endParaRPr lang="pt-BR" sz="3200">
              <a:solidFill>
                <a:srgbClr val="203864"/>
              </a:solidFill>
              <a:latin typeface="Angsana New"/>
              <a:cs typeface="Calibri" panose="020F0502020204030204"/>
            </a:endParaRPr>
          </a:p>
        </p:txBody>
      </p:sp>
      <p:pic>
        <p:nvPicPr>
          <p:cNvPr id="5" name="Imagem 6">
            <a:extLst>
              <a:ext uri="{FF2B5EF4-FFF2-40B4-BE49-F238E27FC236}">
                <a16:creationId xmlns:a16="http://schemas.microsoft.com/office/drawing/2014/main" id="{BD91DE32-99A9-1F1E-C2B3-62D7A5C1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2" y="1956758"/>
            <a:ext cx="1779918" cy="17799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043A1E2-A00B-E8FD-0475-740A87D2F6B2}"/>
              </a:ext>
            </a:extLst>
          </p:cNvPr>
          <p:cNvSpPr txBox="1"/>
          <p:nvPr/>
        </p:nvSpPr>
        <p:spPr>
          <a:xfrm>
            <a:off x="1143539" y="640332"/>
            <a:ext cx="9414293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203864"/>
                </a:solidFill>
                <a:latin typeface="Angsana New"/>
                <a:ea typeface="+mn-lt"/>
                <a:cs typeface="+mn-lt"/>
              </a:rPr>
              <a:t> </a:t>
            </a:r>
            <a:r>
              <a:rPr lang="pt-BR" sz="3400" b="1">
                <a:solidFill>
                  <a:srgbClr val="85ECFF"/>
                </a:solidFill>
                <a:latin typeface="Angsana New"/>
                <a:ea typeface="+mn-lt"/>
                <a:cs typeface="+mn-lt"/>
              </a:rPr>
              <a:t>A teoria de Piaget já foi desafiada. Questões têm sido levantadas nas seguintes áreas:</a:t>
            </a:r>
            <a:endParaRPr lang="pt-BR" sz="3400" b="1">
              <a:solidFill>
                <a:srgbClr val="85ECFF"/>
              </a:solidFill>
              <a:latin typeface="Angsana New"/>
              <a:cs typeface="Calibri" panose="020F050202020403020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7F634F-1C28-48D3-A71A-3C0060B4554B}"/>
              </a:ext>
            </a:extLst>
          </p:cNvPr>
          <p:cNvSpPr txBox="1"/>
          <p:nvPr/>
        </p:nvSpPr>
        <p:spPr>
          <a:xfrm>
            <a:off x="6649169" y="5872792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203864"/>
                </a:solidFill>
                <a:latin typeface="Angsana New"/>
                <a:cs typeface="Calibri"/>
              </a:rPr>
              <a:t>Efeito do treinamento nas crianças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66ACB2-1D39-A46B-69FB-CDD8AD4B02C7}"/>
              </a:ext>
            </a:extLst>
          </p:cNvPr>
          <p:cNvSpPr txBox="1"/>
          <p:nvPr/>
        </p:nvSpPr>
        <p:spPr>
          <a:xfrm>
            <a:off x="2665741" y="5871891"/>
            <a:ext cx="288697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203864"/>
                </a:solidFill>
                <a:latin typeface="Angsana New"/>
                <a:cs typeface="Calibri"/>
              </a:rPr>
              <a:t>Surgimento tardio de habilidades cognitivas </a:t>
            </a:r>
          </a:p>
        </p:txBody>
      </p:sp>
      <p:pic>
        <p:nvPicPr>
          <p:cNvPr id="13" name="Imagem 13">
            <a:extLst>
              <a:ext uri="{FF2B5EF4-FFF2-40B4-BE49-F238E27FC236}">
                <a16:creationId xmlns:a16="http://schemas.microsoft.com/office/drawing/2014/main" id="{D64E94A1-E22E-3F01-D0C9-2C672BE3A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288" y="4400323"/>
            <a:ext cx="1894936" cy="165169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A8884BE-9EBF-7F44-D16C-424FBA2195A4}"/>
              </a:ext>
            </a:extLst>
          </p:cNvPr>
          <p:cNvSpPr txBox="1"/>
          <p:nvPr/>
        </p:nvSpPr>
        <p:spPr>
          <a:xfrm>
            <a:off x="4478188" y="357241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203864"/>
                </a:solidFill>
                <a:latin typeface="Angsana New"/>
                <a:cs typeface="Calibri"/>
              </a:rPr>
              <a:t>Estádios</a:t>
            </a:r>
            <a:endParaRPr lang="pt-BR" sz="3200">
              <a:solidFill>
                <a:srgbClr val="203864"/>
              </a:solidFill>
              <a:latin typeface="Angsana New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B65C194-1339-E355-5F46-4C56D7B8810B}"/>
              </a:ext>
            </a:extLst>
          </p:cNvPr>
          <p:cNvSpPr txBox="1"/>
          <p:nvPr/>
        </p:nvSpPr>
        <p:spPr>
          <a:xfrm>
            <a:off x="8690752" y="357241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203864"/>
                </a:solidFill>
                <a:latin typeface="Angsana New"/>
                <a:ea typeface="+mn-lt"/>
                <a:cs typeface="+mn-lt"/>
              </a:rPr>
              <a:t>Cultura e educação</a:t>
            </a:r>
            <a:endParaRPr lang="pt-BR" sz="3200">
              <a:solidFill>
                <a:srgbClr val="203864"/>
              </a:solidFill>
              <a:latin typeface="Angsana New"/>
              <a:cs typeface="Calibri" panose="020F0502020204030204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2430D4EC-30FE-53A1-4B93-AE7D39AF7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002" y="2219533"/>
            <a:ext cx="2743200" cy="1441275"/>
          </a:xfrm>
          <a:prstGeom prst="rect">
            <a:avLst/>
          </a:prstGeom>
        </p:spPr>
      </p:pic>
      <p:pic>
        <p:nvPicPr>
          <p:cNvPr id="3" name="Imagem 10">
            <a:extLst>
              <a:ext uri="{FF2B5EF4-FFF2-40B4-BE49-F238E27FC236}">
                <a16:creationId xmlns:a16="http://schemas.microsoft.com/office/drawing/2014/main" id="{4A32A905-F151-BA66-4589-FBA966CDC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024" y="4228381"/>
            <a:ext cx="1823049" cy="1765540"/>
          </a:xfrm>
          <a:prstGeom prst="rect">
            <a:avLst/>
          </a:prstGeom>
        </p:spPr>
      </p:pic>
      <p:pic>
        <p:nvPicPr>
          <p:cNvPr id="21" name="Imagem 21">
            <a:extLst>
              <a:ext uri="{FF2B5EF4-FFF2-40B4-BE49-F238E27FC236}">
                <a16:creationId xmlns:a16="http://schemas.microsoft.com/office/drawing/2014/main" id="{96709CFF-A2F8-8D89-44DA-74F105DD0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589" y="2222680"/>
            <a:ext cx="2297502" cy="14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0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2481E-1C1A-EA0B-6A86-7B6224FA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9024A144-AA84-D213-B5F9-580BFEE35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6" y="-300"/>
            <a:ext cx="12192693" cy="6852998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AFE5DE8-0AA3-4673-8393-862A008E98CB}"/>
              </a:ext>
            </a:extLst>
          </p:cNvPr>
          <p:cNvSpPr txBox="1">
            <a:spLocks/>
          </p:cNvSpPr>
          <p:nvPr/>
        </p:nvSpPr>
        <p:spPr>
          <a:xfrm>
            <a:off x="924464" y="37006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>
                <a:solidFill>
                  <a:srgbClr val="203864"/>
                </a:solidFill>
                <a:latin typeface="Angsana New"/>
                <a:cs typeface="Calibri Light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46333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quadrado&#10;&#10;Descrição gerada automaticamente">
            <a:extLst>
              <a:ext uri="{FF2B5EF4-FFF2-40B4-BE49-F238E27FC236}">
                <a16:creationId xmlns:a16="http://schemas.microsoft.com/office/drawing/2014/main" id="{AC86A52E-6550-B15B-EC43-09AB3AAB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46527"/>
            <a:ext cx="12217879" cy="68647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19CC2D-6EE8-3624-48F1-A649419F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182" y="321993"/>
            <a:ext cx="10515600" cy="1325563"/>
          </a:xfrm>
        </p:spPr>
        <p:txBody>
          <a:bodyPr>
            <a:normAutofit/>
          </a:bodyPr>
          <a:lstStyle/>
          <a:p>
            <a:r>
              <a:rPr lang="pt-PT" sz="6600" b="1" err="1">
                <a:solidFill>
                  <a:srgbClr val="203864"/>
                </a:solidFill>
                <a:latin typeface="Angsana New"/>
                <a:cs typeface="Calibri Light"/>
              </a:rPr>
              <a:t>Webgrafia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D18BA-FE2B-018E-A441-5E0EAFE9B4E2}"/>
              </a:ext>
            </a:extLst>
          </p:cNvPr>
          <p:cNvSpPr txBox="1"/>
          <p:nvPr/>
        </p:nvSpPr>
        <p:spPr>
          <a:xfrm>
            <a:off x="1459841" y="2034935"/>
            <a:ext cx="9931875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85ECFF"/>
                </a:solidFill>
                <a:latin typeface="Angsana New"/>
                <a:cs typeface="Calibri"/>
              </a:rPr>
              <a:t>- </a:t>
            </a:r>
            <a:r>
              <a:rPr lang="en-US" sz="3200" b="1" err="1">
                <a:solidFill>
                  <a:srgbClr val="85ECFF"/>
                </a:solidFill>
                <a:latin typeface="Angsana New"/>
                <a:cs typeface="Calibri"/>
              </a:rPr>
              <a:t>Suporte</a:t>
            </a:r>
            <a:r>
              <a:rPr lang="en-US" sz="3200" b="1">
                <a:solidFill>
                  <a:srgbClr val="85ECFF"/>
                </a:solidFill>
                <a:latin typeface="Angsana New"/>
                <a:cs typeface="Calibri"/>
              </a:rPr>
              <a:t> digital </a:t>
            </a:r>
            <a:r>
              <a:rPr lang="en-US" sz="3200" b="1" err="1">
                <a:solidFill>
                  <a:srgbClr val="85ECFF"/>
                </a:solidFill>
                <a:latin typeface="Angsana New"/>
                <a:cs typeface="Calibri"/>
              </a:rPr>
              <a:t>disponibilizado</a:t>
            </a:r>
            <a:r>
              <a:rPr lang="en-US" sz="3200" b="1">
                <a:solidFill>
                  <a:srgbClr val="85ECFF"/>
                </a:solidFill>
                <a:latin typeface="Angsana New"/>
                <a:cs typeface="Calibri"/>
              </a:rPr>
              <a:t> pela </a:t>
            </a:r>
            <a:r>
              <a:rPr lang="en-US" sz="3200" b="1" err="1">
                <a:solidFill>
                  <a:srgbClr val="85ECFF"/>
                </a:solidFill>
                <a:latin typeface="Angsana New"/>
                <a:cs typeface="Calibri"/>
              </a:rPr>
              <a:t>professora</a:t>
            </a:r>
            <a:endParaRPr lang="en-US" sz="3200" b="1">
              <a:solidFill>
                <a:srgbClr val="85ECFF"/>
              </a:solidFill>
              <a:latin typeface="Angsana New"/>
              <a:cs typeface="Calibri"/>
            </a:endParaRPr>
          </a:p>
          <a:p>
            <a:endParaRPr lang="en-US" sz="3200" b="1">
              <a:solidFill>
                <a:srgbClr val="85ECFF"/>
              </a:solidFill>
              <a:latin typeface="Angsana New"/>
              <a:ea typeface="+mn-lt"/>
              <a:cs typeface="+mn-lt"/>
            </a:endParaRPr>
          </a:p>
          <a:p>
            <a:r>
              <a:rPr lang="en-US" sz="3200" b="1">
                <a:solidFill>
                  <a:srgbClr val="85ECFF"/>
                </a:solidFill>
                <a:latin typeface="Angsana New"/>
                <a:ea typeface="+mn-lt"/>
                <a:cs typeface="+mn-lt"/>
              </a:rPr>
              <a:t>- Monteiro Ferreira Moreno, Manuela Pedro Cândida, PSI para SI 12, Porto Editora</a:t>
            </a:r>
          </a:p>
          <a:p>
            <a:endParaRPr lang="en-US" sz="3200">
              <a:solidFill>
                <a:srgbClr val="85ECFF"/>
              </a:solidFill>
              <a:latin typeface="Angsana New"/>
              <a:ea typeface="+mn-lt"/>
              <a:cs typeface="+mn-lt"/>
            </a:endParaRPr>
          </a:p>
          <a:p>
            <a:r>
              <a:rPr lang="en-US" sz="3200">
                <a:solidFill>
                  <a:srgbClr val="85ECFF"/>
                </a:solidFill>
                <a:latin typeface="Angsana New"/>
                <a:ea typeface="+mn-lt"/>
                <a:cs typeface="+mn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http://www.helioteixeira.org/ciencias-da-aprendizagem/uma-avaliacao-da-teoria-de-piaget/</a:t>
            </a:r>
            <a:endParaRPr lang="en-US" sz="3200">
              <a:solidFill>
                <a:srgbClr val="85ECFF"/>
              </a:solidFill>
              <a:latin typeface="Angsana New"/>
              <a:ea typeface="+mn-lt"/>
              <a:cs typeface="+mn-lt"/>
            </a:endParaRPr>
          </a:p>
          <a:p>
            <a:r>
              <a:rPr lang="en-US" sz="3200">
                <a:solidFill>
                  <a:srgbClr val="85ECFF"/>
                </a:solidFill>
                <a:latin typeface="Angsana New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https://www.notapositiva.com/old/trab_professores/textos_apoio/psicologia/teoriaspiagetvygostsky.htm</a:t>
            </a:r>
            <a:endParaRPr lang="en-US" sz="3200">
              <a:solidFill>
                <a:srgbClr val="85ECFF"/>
              </a:solidFill>
              <a:latin typeface="Angsana New"/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3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m quadrado&#10;&#10;Descrição gerada automaticamente">
            <a:extLst>
              <a:ext uri="{FF2B5EF4-FFF2-40B4-BE49-F238E27FC236}">
                <a16:creationId xmlns:a16="http://schemas.microsoft.com/office/drawing/2014/main" id="{F36AC0B2-DE6C-7EE6-E796-62930A0F5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6" y="-299"/>
            <a:ext cx="12336466" cy="6939262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F9FA90-D6E3-ED9A-E493-35A716DD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012" y="379502"/>
            <a:ext cx="10515600" cy="1325563"/>
          </a:xfrm>
        </p:spPr>
        <p:txBody>
          <a:bodyPr>
            <a:normAutofit/>
          </a:bodyPr>
          <a:lstStyle/>
          <a:p>
            <a:r>
              <a:rPr lang="pt-PT" sz="7000" b="1" u="sng">
                <a:solidFill>
                  <a:srgbClr val="203864"/>
                </a:solidFill>
                <a:latin typeface="Angsana New"/>
                <a:cs typeface="Calibri Light"/>
              </a:rPr>
              <a:t>Índice</a:t>
            </a:r>
            <a:endParaRPr lang="pt-PT" sz="7000" b="1" u="sng">
              <a:solidFill>
                <a:srgbClr val="203864"/>
              </a:solidFill>
              <a:latin typeface="Angsana New"/>
              <a:cs typeface="Angsana New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15C7E9-DCA3-E920-CD5A-C17664DEB77B}"/>
              </a:ext>
            </a:extLst>
          </p:cNvPr>
          <p:cNvSpPr txBox="1"/>
          <p:nvPr/>
        </p:nvSpPr>
        <p:spPr>
          <a:xfrm>
            <a:off x="2467155" y="295598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b="1">
                <a:solidFill>
                  <a:srgbClr val="85ECFF"/>
                </a:solidFill>
                <a:latin typeface="Angsana New"/>
                <a:cs typeface="Calibri"/>
              </a:rPr>
              <a:t>Biografia </a:t>
            </a:r>
            <a:endParaRPr lang="pt-PT" sz="3600" b="1">
              <a:solidFill>
                <a:srgbClr val="85ECFF"/>
              </a:solidFill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23E59BCD-0839-8261-0F04-8665E91DB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042" y="4070231"/>
            <a:ext cx="1449238" cy="1463615"/>
          </a:xfrm>
          <a:prstGeom prst="rect">
            <a:avLst/>
          </a:prstGeom>
        </p:spPr>
      </p:pic>
      <p:pic>
        <p:nvPicPr>
          <p:cNvPr id="11" name="Imagem 11">
            <a:extLst>
              <a:ext uri="{FF2B5EF4-FFF2-40B4-BE49-F238E27FC236}">
                <a16:creationId xmlns:a16="http://schemas.microsoft.com/office/drawing/2014/main" id="{404E6B88-BF43-5A36-A1C1-E54ECE40A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816" y="1884871"/>
            <a:ext cx="1147313" cy="1161691"/>
          </a:xfrm>
          <a:prstGeom prst="rect">
            <a:avLst/>
          </a:prstGeom>
        </p:spPr>
      </p:pic>
      <p:pic>
        <p:nvPicPr>
          <p:cNvPr id="12" name="Imagem 12">
            <a:extLst>
              <a:ext uri="{FF2B5EF4-FFF2-40B4-BE49-F238E27FC236}">
                <a16:creationId xmlns:a16="http://schemas.microsoft.com/office/drawing/2014/main" id="{D69976FA-CA6D-AD9F-8A32-3B3265D4A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513" y="4127740"/>
            <a:ext cx="1449237" cy="1463615"/>
          </a:xfrm>
          <a:prstGeom prst="rect">
            <a:avLst/>
          </a:prstGeom>
        </p:spPr>
      </p:pic>
      <p:pic>
        <p:nvPicPr>
          <p:cNvPr id="13" name="Imagem 13">
            <a:extLst>
              <a:ext uri="{FF2B5EF4-FFF2-40B4-BE49-F238E27FC236}">
                <a16:creationId xmlns:a16="http://schemas.microsoft.com/office/drawing/2014/main" id="{FA806042-5EBA-882B-423A-230AC2767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154" y="1884871"/>
            <a:ext cx="1262333" cy="126233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547B68-1A47-FACE-A8A5-FAD6EDD15F79}"/>
              </a:ext>
            </a:extLst>
          </p:cNvPr>
          <p:cNvSpPr txBox="1"/>
          <p:nvPr/>
        </p:nvSpPr>
        <p:spPr>
          <a:xfrm>
            <a:off x="1331344" y="5601418"/>
            <a:ext cx="46122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b="1">
                <a:solidFill>
                  <a:srgbClr val="85ECFF"/>
                </a:solidFill>
                <a:latin typeface="Angsana New"/>
                <a:cs typeface="Calibri"/>
              </a:rPr>
              <a:t>Mecanismos da inteligência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C651C69-98F7-893E-9AEA-D73220C23FD3}"/>
              </a:ext>
            </a:extLst>
          </p:cNvPr>
          <p:cNvSpPr txBox="1"/>
          <p:nvPr/>
        </p:nvSpPr>
        <p:spPr>
          <a:xfrm>
            <a:off x="6377798" y="2955985"/>
            <a:ext cx="55467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b="1" err="1">
                <a:solidFill>
                  <a:srgbClr val="85ECFF"/>
                </a:solidFill>
                <a:latin typeface="Angsana New"/>
                <a:cs typeface="Calibri"/>
              </a:rPr>
              <a:t>Interpretativismo</a:t>
            </a:r>
            <a:r>
              <a:rPr lang="pt-PT" sz="3600" b="1">
                <a:solidFill>
                  <a:srgbClr val="85ECFF"/>
                </a:solidFill>
                <a:latin typeface="Angsana New"/>
                <a:cs typeface="Calibri"/>
              </a:rPr>
              <a:t> e Construtivismo</a:t>
            </a:r>
            <a:endParaRPr lang="pt-PT" sz="3600" b="1">
              <a:solidFill>
                <a:srgbClr val="85ECFF"/>
              </a:solidFill>
              <a:cs typeface="Calibri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168BE6C-EE7C-F133-9A7B-D4FEF90C3D9A}"/>
              </a:ext>
            </a:extLst>
          </p:cNvPr>
          <p:cNvSpPr txBox="1"/>
          <p:nvPr/>
        </p:nvSpPr>
        <p:spPr>
          <a:xfrm>
            <a:off x="6765985" y="5601418"/>
            <a:ext cx="51154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b="1">
                <a:solidFill>
                  <a:srgbClr val="85ECFF"/>
                </a:solidFill>
                <a:latin typeface="Angsana New"/>
                <a:cs typeface="Calibri"/>
              </a:rPr>
              <a:t>Estádios do desenvolvimento</a:t>
            </a:r>
            <a:endParaRPr lang="pt-PT" sz="3600" b="1" err="1">
              <a:solidFill>
                <a:srgbClr val="85EC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20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E6B88-B38C-984F-C1D6-50188E49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98DAFA0A-AC1C-18A7-2A1B-107433890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6" y="-299"/>
            <a:ext cx="12192693" cy="6852998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0B7CB0D-E073-61DD-8B4E-E0375CBEF661}"/>
              </a:ext>
            </a:extLst>
          </p:cNvPr>
          <p:cNvSpPr txBox="1">
            <a:spLocks/>
          </p:cNvSpPr>
          <p:nvPr/>
        </p:nvSpPr>
        <p:spPr>
          <a:xfrm>
            <a:off x="4058728" y="29818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9600" b="1">
                <a:solidFill>
                  <a:srgbClr val="203864"/>
                </a:solidFill>
                <a:latin typeface="Angsana New"/>
                <a:cs typeface="Calibri Ligh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24269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quadrado&#10;&#10;Descrição gerada automaticamente">
            <a:extLst>
              <a:ext uri="{FF2B5EF4-FFF2-40B4-BE49-F238E27FC236}">
                <a16:creationId xmlns:a16="http://schemas.microsoft.com/office/drawing/2014/main" id="{5A1A29D4-A8D9-0623-BF73-5120F4116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" y="-299"/>
            <a:ext cx="12336466" cy="6939262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CE5524B-D3C5-0226-AE8C-B044945A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14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t-BR" sz="3600" b="1">
                <a:solidFill>
                  <a:srgbClr val="203864"/>
                </a:solidFill>
                <a:latin typeface="Angsana New"/>
                <a:cs typeface="Calibri"/>
              </a:rPr>
              <a:t>Na maior parte do século XX, o estudo do desenvolvimento mental da criança centrou-se nas afirmações teóricas do psicólogo suíço Jean Piaget. Piaget desenvolveu métodos para estudar o modo como os bebés e as crianças encaram e chegam a compreender o mundo, sugeriu também que esse modo era profundamente diferente do dos adultos e propôs uma descrição teórica sistemática do processo de crescimento mental, desde a infância até a idade adulta.</a:t>
            </a:r>
            <a:endParaRPr lang="pt-PT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0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DBE56-4265-A94E-813A-2D95576D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9285D0CB-4991-7F6A-A720-BCDC43635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6" y="-299"/>
            <a:ext cx="12192693" cy="6852998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03B3161-DE76-D84C-7EFC-89A8D7472069}"/>
              </a:ext>
            </a:extLst>
          </p:cNvPr>
          <p:cNvSpPr txBox="1">
            <a:spLocks/>
          </p:cNvSpPr>
          <p:nvPr/>
        </p:nvSpPr>
        <p:spPr>
          <a:xfrm>
            <a:off x="4763218" y="29674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9600" b="1">
                <a:solidFill>
                  <a:srgbClr val="203864"/>
                </a:solidFill>
                <a:latin typeface="Angsana New"/>
                <a:cs typeface="Calibri Light"/>
              </a:rPr>
              <a:t>Biografia</a:t>
            </a:r>
          </a:p>
        </p:txBody>
      </p:sp>
    </p:spTree>
    <p:extLst>
      <p:ext uri="{BB962C8B-B14F-4D97-AF65-F5344CB8AC3E}">
        <p14:creationId xmlns:p14="http://schemas.microsoft.com/office/powerpoint/2010/main" val="132109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43383-04A3-472F-A07A-E840D8D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quadrado&#10;&#10;Descrição gerada automaticamente">
            <a:extLst>
              <a:ext uri="{FF2B5EF4-FFF2-40B4-BE49-F238E27FC236}">
                <a16:creationId xmlns:a16="http://schemas.microsoft.com/office/drawing/2014/main" id="{5A1A29D4-A8D9-0623-BF73-5120F4116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" y="-299"/>
            <a:ext cx="12336466" cy="6939262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CE5524B-D3C5-0226-AE8C-B044945A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PT" sz="2400">
                <a:cs typeface="Calibri"/>
              </a:rPr>
              <a:t>     </a:t>
            </a:r>
            <a:r>
              <a:rPr lang="pt-PT" sz="2400">
                <a:solidFill>
                  <a:srgbClr val="000000"/>
                </a:solidFill>
                <a:latin typeface="Calibri"/>
                <a:cs typeface="Calibri"/>
              </a:rPr>
              <a:t>                             </a:t>
            </a:r>
            <a:r>
              <a:rPr lang="pt-PT" sz="3200" b="1">
                <a:solidFill>
                  <a:srgbClr val="85ECFF"/>
                </a:solidFill>
                <a:latin typeface="Angsana New"/>
                <a:cs typeface="Calibri"/>
              </a:rPr>
              <a:t>Jean Piaget  foi um psicólogo, biólogo e pensador suíço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3728D-65A3-928B-6288-CBE3F1495660}"/>
              </a:ext>
            </a:extLst>
          </p:cNvPr>
          <p:cNvSpPr txBox="1"/>
          <p:nvPr/>
        </p:nvSpPr>
        <p:spPr>
          <a:xfrm>
            <a:off x="3127756" y="2422003"/>
            <a:ext cx="79056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b="1">
                <a:solidFill>
                  <a:srgbClr val="85ECFF"/>
                </a:solidFill>
                <a:latin typeface="Angsana New"/>
                <a:cs typeface="Angsana New"/>
              </a:rPr>
              <a:t>Nasceu na cidade suíça de Neuchâtel, no dia 9 de agosto de 1896</a:t>
            </a:r>
            <a:endParaRPr lang="en-GB" sz="3200" b="1">
              <a:solidFill>
                <a:srgbClr val="85ECFF"/>
              </a:solidFill>
              <a:latin typeface="Angsana New"/>
              <a:cs typeface="Angsana New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D115E74-8605-6ACF-E550-C76A63FD28D9}"/>
              </a:ext>
            </a:extLst>
          </p:cNvPr>
          <p:cNvSpPr/>
          <p:nvPr/>
        </p:nvSpPr>
        <p:spPr>
          <a:xfrm rot="5400000">
            <a:off x="5507435" y="2336976"/>
            <a:ext cx="320843" cy="14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DD89FE-03A0-C19D-6CD9-38F70877BF9A}"/>
              </a:ext>
            </a:extLst>
          </p:cNvPr>
          <p:cNvSpPr txBox="1"/>
          <p:nvPr/>
        </p:nvSpPr>
        <p:spPr>
          <a:xfrm>
            <a:off x="2805150" y="3177951"/>
            <a:ext cx="95330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b="1">
                <a:solidFill>
                  <a:srgbClr val="85ECFF"/>
                </a:solidFill>
                <a:latin typeface="Angsana New"/>
                <a:cs typeface="Arial"/>
              </a:rPr>
              <a:t>1918 formou-se em Ciências Naturais pela Universidade de Neuchâtel.​</a:t>
            </a:r>
            <a:endParaRPr lang="en-US" sz="3200" b="1">
              <a:solidFill>
                <a:srgbClr val="85ECFF"/>
              </a:solidFill>
              <a:latin typeface="Angsana New"/>
              <a:cs typeface="Angsana New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5F2CEF-45C5-6B71-76A7-DECDF950ACD6}"/>
              </a:ext>
            </a:extLst>
          </p:cNvPr>
          <p:cNvSpPr txBox="1"/>
          <p:nvPr/>
        </p:nvSpPr>
        <p:spPr>
          <a:xfrm>
            <a:off x="3130531" y="3997460"/>
            <a:ext cx="67973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b="1">
                <a:solidFill>
                  <a:srgbClr val="85ECFF"/>
                </a:solidFill>
                <a:latin typeface="Angsana New"/>
                <a:cs typeface="Arial"/>
              </a:rPr>
              <a:t>Em 1923 começa a publicar alguns livros e artigos</a:t>
            </a:r>
            <a:r>
              <a:rPr lang="en-US" sz="2800" b="1">
                <a:solidFill>
                  <a:srgbClr val="85ECFF"/>
                </a:solidFill>
                <a:latin typeface="Angsana New"/>
                <a:cs typeface="Arial"/>
              </a:rPr>
              <a:t>​</a:t>
            </a:r>
            <a:endParaRPr lang="en-US" sz="2800" b="1">
              <a:solidFill>
                <a:srgbClr val="85ECFF"/>
              </a:solidFill>
              <a:latin typeface="Angsana New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FF7589-D72B-2F31-7A2A-F5EAE5937405}"/>
              </a:ext>
            </a:extLst>
          </p:cNvPr>
          <p:cNvSpPr txBox="1"/>
          <p:nvPr/>
        </p:nvSpPr>
        <p:spPr>
          <a:xfrm>
            <a:off x="2735533" y="4736762"/>
            <a:ext cx="80106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b="1">
                <a:solidFill>
                  <a:srgbClr val="85ECFF"/>
                </a:solidFill>
                <a:latin typeface="Angsana New"/>
                <a:cs typeface="Arial"/>
              </a:rPr>
              <a:t>Em 1960 as suas teorias começaram a despertar interesse mundial</a:t>
            </a:r>
            <a:endParaRPr lang="en-US" sz="3200" b="1">
              <a:solidFill>
                <a:srgbClr val="85ECFF"/>
              </a:solidFill>
              <a:latin typeface="Angsana New"/>
              <a:cs typeface="Calibri"/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5D1FFC51-6FD9-3C90-3217-304880B4B706}"/>
              </a:ext>
            </a:extLst>
          </p:cNvPr>
          <p:cNvSpPr/>
          <p:nvPr/>
        </p:nvSpPr>
        <p:spPr>
          <a:xfrm rot="16200000">
            <a:off x="5468366" y="3127907"/>
            <a:ext cx="347582" cy="120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CECFEA-8786-D5D7-3000-098487ADBFAC}"/>
              </a:ext>
            </a:extLst>
          </p:cNvPr>
          <p:cNvSpPr txBox="1"/>
          <p:nvPr/>
        </p:nvSpPr>
        <p:spPr>
          <a:xfrm>
            <a:off x="3226632" y="5409216"/>
            <a:ext cx="64573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b="1">
                <a:solidFill>
                  <a:srgbClr val="85ECFF"/>
                </a:solidFill>
                <a:latin typeface="Angsana New"/>
                <a:cs typeface="Angsana New"/>
              </a:rPr>
              <a:t>Faleceu em Genebra, no dia 16 de setembro de 1980</a:t>
            </a:r>
            <a:endParaRPr lang="en-GB" sz="3200" b="1">
              <a:solidFill>
                <a:srgbClr val="85ECFF"/>
              </a:solidFill>
              <a:latin typeface="Angsana New"/>
              <a:cs typeface="Angsana New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D8807C-A708-565C-04CA-9CDD58F45E6D}"/>
              </a:ext>
            </a:extLst>
          </p:cNvPr>
          <p:cNvSpPr txBox="1"/>
          <p:nvPr/>
        </p:nvSpPr>
        <p:spPr>
          <a:xfrm>
            <a:off x="4145523" y="94639"/>
            <a:ext cx="436784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8800" b="1">
                <a:solidFill>
                  <a:srgbClr val="203864"/>
                </a:solidFill>
                <a:latin typeface="Angsana New"/>
                <a:cs typeface="Angsana New"/>
              </a:rPr>
              <a:t>Biografia</a:t>
            </a:r>
            <a:r>
              <a:rPr lang="pt-PT" sz="4800">
                <a:latin typeface="Calibri Light"/>
              </a:rPr>
              <a:t> </a:t>
            </a:r>
            <a:r>
              <a:rPr lang="en-GB" sz="4800">
                <a:latin typeface="Calibri Light"/>
                <a:cs typeface="Calibri Light"/>
              </a:rPr>
              <a:t>​</a:t>
            </a:r>
            <a:endParaRPr lang="en-GB" sz="4800">
              <a:cs typeface="Calibri"/>
            </a:endParaRPr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4274246F-CE63-483B-E21B-1A5459CA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79" y="1839216"/>
            <a:ext cx="564149" cy="577518"/>
          </a:xfrm>
          <a:prstGeom prst="rect">
            <a:avLst/>
          </a:prstGeom>
        </p:spPr>
      </p:pic>
      <p:pic>
        <p:nvPicPr>
          <p:cNvPr id="35" name="Imagem 35">
            <a:extLst>
              <a:ext uri="{FF2B5EF4-FFF2-40B4-BE49-F238E27FC236}">
                <a16:creationId xmlns:a16="http://schemas.microsoft.com/office/drawing/2014/main" id="{46DEBD68-480C-C586-53B3-75D8363E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774" y="2246827"/>
            <a:ext cx="737937" cy="724569"/>
          </a:xfrm>
          <a:prstGeom prst="rect">
            <a:avLst/>
          </a:prstGeom>
        </p:spPr>
      </p:pic>
      <p:sp>
        <p:nvSpPr>
          <p:cNvPr id="38" name="Arrow: Left 37">
            <a:extLst>
              <a:ext uri="{FF2B5EF4-FFF2-40B4-BE49-F238E27FC236}">
                <a16:creationId xmlns:a16="http://schemas.microsoft.com/office/drawing/2014/main" id="{1F8D47E7-D9E8-3638-B383-BCF859DBED80}"/>
              </a:ext>
            </a:extLst>
          </p:cNvPr>
          <p:cNvSpPr/>
          <p:nvPr/>
        </p:nvSpPr>
        <p:spPr>
          <a:xfrm rot="16200000">
            <a:off x="5469375" y="3800616"/>
            <a:ext cx="347582" cy="120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Left 38">
            <a:extLst>
              <a:ext uri="{FF2B5EF4-FFF2-40B4-BE49-F238E27FC236}">
                <a16:creationId xmlns:a16="http://schemas.microsoft.com/office/drawing/2014/main" id="{2978C8E8-B113-1135-5EF4-8CEDC636062C}"/>
              </a:ext>
            </a:extLst>
          </p:cNvPr>
          <p:cNvSpPr/>
          <p:nvPr/>
        </p:nvSpPr>
        <p:spPr>
          <a:xfrm rot="16200000">
            <a:off x="5469376" y="4626431"/>
            <a:ext cx="347582" cy="120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40">
            <a:extLst>
              <a:ext uri="{FF2B5EF4-FFF2-40B4-BE49-F238E27FC236}">
                <a16:creationId xmlns:a16="http://schemas.microsoft.com/office/drawing/2014/main" id="{37F2511D-7E39-59C0-5167-25692107B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334" y="3134574"/>
            <a:ext cx="577517" cy="695797"/>
          </a:xfrm>
          <a:prstGeom prst="rect">
            <a:avLst/>
          </a:prstGeom>
        </p:spPr>
      </p:pic>
      <p:sp>
        <p:nvSpPr>
          <p:cNvPr id="41" name="Arrow: Left 40">
            <a:extLst>
              <a:ext uri="{FF2B5EF4-FFF2-40B4-BE49-F238E27FC236}">
                <a16:creationId xmlns:a16="http://schemas.microsoft.com/office/drawing/2014/main" id="{F43DC9DD-70AD-1002-EE7B-8B359ECC8792}"/>
              </a:ext>
            </a:extLst>
          </p:cNvPr>
          <p:cNvSpPr/>
          <p:nvPr/>
        </p:nvSpPr>
        <p:spPr>
          <a:xfrm rot="16200000">
            <a:off x="5468365" y="5358666"/>
            <a:ext cx="347582" cy="120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5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4681941C-4530-F0CF-FA5B-4EBA030DC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1751" y="4039469"/>
            <a:ext cx="1232570" cy="688724"/>
          </a:xfrm>
          <a:prstGeom prst="rect">
            <a:avLst/>
          </a:prstGeom>
        </p:spPr>
      </p:pic>
      <p:pic>
        <p:nvPicPr>
          <p:cNvPr id="46" name="Picture 46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DFF1E2A-7920-182E-4594-5259B5214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117" y="4379721"/>
            <a:ext cx="925095" cy="991938"/>
          </a:xfrm>
          <a:prstGeom prst="rect">
            <a:avLst/>
          </a:prstGeom>
        </p:spPr>
      </p:pic>
      <p:pic>
        <p:nvPicPr>
          <p:cNvPr id="47" name="Picture 47">
            <a:extLst>
              <a:ext uri="{FF2B5EF4-FFF2-40B4-BE49-F238E27FC236}">
                <a16:creationId xmlns:a16="http://schemas.microsoft.com/office/drawing/2014/main" id="{BEE7B849-2833-BB32-31F8-916E42185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656" y="5376299"/>
            <a:ext cx="590884" cy="5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9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B086F8BD-22A9-1477-CC5C-82EE679D9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6" y="-299"/>
            <a:ext cx="12192693" cy="6852998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71C4D7F-06D3-A0D2-2E90-7E8101C39A70}"/>
              </a:ext>
            </a:extLst>
          </p:cNvPr>
          <p:cNvSpPr txBox="1">
            <a:spLocks/>
          </p:cNvSpPr>
          <p:nvPr/>
        </p:nvSpPr>
        <p:spPr>
          <a:xfrm>
            <a:off x="2448464" y="2723010"/>
            <a:ext cx="10515600" cy="1828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8000" b="1">
                <a:solidFill>
                  <a:srgbClr val="203864"/>
                </a:solidFill>
                <a:latin typeface="Angsana New"/>
                <a:cs typeface="Angsana New"/>
              </a:rPr>
              <a:t>Interpretativismo </a:t>
            </a:r>
            <a:endParaRPr lang="pt-PT" sz="8000">
              <a:solidFill>
                <a:srgbClr val="203864"/>
              </a:solidFill>
              <a:latin typeface="Calibri Light" panose="020F0302020204030204"/>
              <a:cs typeface="Calibri Light"/>
            </a:endParaRPr>
          </a:p>
          <a:p>
            <a:r>
              <a:rPr lang="pt-PT" sz="8000" b="1">
                <a:solidFill>
                  <a:srgbClr val="203864"/>
                </a:solidFill>
                <a:latin typeface="Angsana New"/>
                <a:cs typeface="Angsana New"/>
              </a:rPr>
              <a:t>Construtivismo</a:t>
            </a:r>
            <a:endParaRPr lang="pt-PT" sz="8000">
              <a:solidFill>
                <a:srgbClr val="203864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265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m quadrado&#10;&#10;Descrição gerada automaticamente">
            <a:extLst>
              <a:ext uri="{FF2B5EF4-FFF2-40B4-BE49-F238E27FC236}">
                <a16:creationId xmlns:a16="http://schemas.microsoft.com/office/drawing/2014/main" id="{0E55F0F7-3F50-9285-C636-DD41EFAB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3395"/>
            <a:ext cx="12217879" cy="686478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4D7199D-035C-E476-D424-50D432E86D59}"/>
              </a:ext>
            </a:extLst>
          </p:cNvPr>
          <p:cNvSpPr txBox="1"/>
          <p:nvPr/>
        </p:nvSpPr>
        <p:spPr>
          <a:xfrm>
            <a:off x="7499230" y="138885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b="1" err="1">
                <a:solidFill>
                  <a:srgbClr val="85ECFF"/>
                </a:solidFill>
                <a:latin typeface="Angsana New"/>
                <a:cs typeface="Calibri"/>
              </a:rPr>
              <a:t>Interpretativismo</a:t>
            </a:r>
            <a:endParaRPr lang="pt-PT" sz="3600" b="1">
              <a:solidFill>
                <a:srgbClr val="85ECFF"/>
              </a:solidFill>
              <a:latin typeface="Angsana New"/>
              <a:cs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8834D3-BEB8-5285-5F16-5685F8B25D6A}"/>
              </a:ext>
            </a:extLst>
          </p:cNvPr>
          <p:cNvSpPr txBox="1"/>
          <p:nvPr/>
        </p:nvSpPr>
        <p:spPr>
          <a:xfrm>
            <a:off x="2131179" y="138784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b="1">
                <a:solidFill>
                  <a:srgbClr val="85ECFF"/>
                </a:solidFill>
                <a:latin typeface="Angsana New"/>
                <a:cs typeface="Calibri"/>
              </a:rPr>
              <a:t>Construtivismo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B202FD-7862-C4A3-AE4F-6E16D8C8B0B7}"/>
              </a:ext>
            </a:extLst>
          </p:cNvPr>
          <p:cNvSpPr txBox="1"/>
          <p:nvPr/>
        </p:nvSpPr>
        <p:spPr>
          <a:xfrm>
            <a:off x="5176656" y="378987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b="1">
                <a:solidFill>
                  <a:srgbClr val="85ECFF"/>
                </a:solidFill>
                <a:latin typeface="Angsana New"/>
                <a:cs typeface="Calibri"/>
              </a:rPr>
              <a:t>Interação 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E53E49-38F1-C310-6E7E-0A9A496D4BF7}"/>
              </a:ext>
            </a:extLst>
          </p:cNvPr>
          <p:cNvSpPr txBox="1"/>
          <p:nvPr/>
        </p:nvSpPr>
        <p:spPr>
          <a:xfrm>
            <a:off x="7318126" y="2030789"/>
            <a:ext cx="3677728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b="1">
                <a:solidFill>
                  <a:schemeClr val="accent1">
                    <a:lumMod val="50000"/>
                  </a:schemeClr>
                </a:solidFill>
                <a:latin typeface="Angsana New"/>
                <a:ea typeface="+mn-lt"/>
                <a:cs typeface="+mn-lt"/>
              </a:rPr>
              <a:t>Cada indivíduo tem a sua maneira de ver e interpretar o mundo que o rodeia. Está na base do construtivismo.</a:t>
            </a:r>
          </a:p>
          <a:p>
            <a:endParaRPr lang="pt-PT"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435C0F-3643-0958-CA33-5AA932BC1500}"/>
              </a:ext>
            </a:extLst>
          </p:cNvPr>
          <p:cNvSpPr txBox="1"/>
          <p:nvPr/>
        </p:nvSpPr>
        <p:spPr>
          <a:xfrm>
            <a:off x="1593162" y="1389862"/>
            <a:ext cx="3677728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PT" sz="3200" b="1">
              <a:solidFill>
                <a:schemeClr val="accent1">
                  <a:lumMod val="50000"/>
                </a:schemeClr>
              </a:solidFill>
              <a:latin typeface="Angsana New"/>
              <a:ea typeface="+mn-lt"/>
              <a:cs typeface="+mn-lt"/>
            </a:endParaRPr>
          </a:p>
          <a:p>
            <a:r>
              <a:rPr lang="pt-PT" sz="3200" b="1">
                <a:solidFill>
                  <a:schemeClr val="accent1">
                    <a:lumMod val="50000"/>
                  </a:schemeClr>
                </a:solidFill>
                <a:latin typeface="Angsana New"/>
                <a:cs typeface="Calibri"/>
              </a:rPr>
              <a:t>O nosso conhecimento sobre o meio que nos rodeia depende da nossa interpretação e das nossas experiências de vida.</a:t>
            </a:r>
            <a:endParaRPr lang="pt-PT" sz="3200" b="1">
              <a:solidFill>
                <a:schemeClr val="accent1">
                  <a:lumMod val="50000"/>
                </a:schemeClr>
              </a:solidFill>
              <a:latin typeface="Angsana New"/>
              <a:ea typeface="+mn-lt"/>
              <a:cs typeface="+mn-lt"/>
            </a:endParaRPr>
          </a:p>
          <a:p>
            <a:endParaRPr lang="pt-PT"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74D9585-CBE8-C20F-7C77-C2D049C36B33}"/>
              </a:ext>
            </a:extLst>
          </p:cNvPr>
          <p:cNvSpPr txBox="1"/>
          <p:nvPr/>
        </p:nvSpPr>
        <p:spPr>
          <a:xfrm>
            <a:off x="4558178" y="3785584"/>
            <a:ext cx="3156359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b="1">
                <a:solidFill>
                  <a:schemeClr val="accent1">
                    <a:lumMod val="50000"/>
                  </a:schemeClr>
                </a:solidFill>
                <a:latin typeface="Angsana New"/>
                <a:ea typeface="+mn-lt"/>
                <a:cs typeface="+mn-lt"/>
              </a:rPr>
              <a:t>       </a:t>
            </a:r>
          </a:p>
          <a:p>
            <a:r>
              <a:rPr lang="pt-PT" sz="3200" b="1">
                <a:solidFill>
                  <a:schemeClr val="accent1">
                    <a:lumMod val="50000"/>
                  </a:schemeClr>
                </a:solidFill>
                <a:latin typeface="Angsana New"/>
                <a:cs typeface="Calibri"/>
              </a:rPr>
              <a:t>A nossa interação com o meio ajuda-nos a ter conhecimentos que anteriormente eram-nos desconhecidos. </a:t>
            </a:r>
            <a:endParaRPr lang="pt-PT" sz="3200" b="1">
              <a:solidFill>
                <a:schemeClr val="accent1">
                  <a:lumMod val="50000"/>
                </a:schemeClr>
              </a:solidFill>
              <a:latin typeface="Angsana New"/>
              <a:ea typeface="+mn-lt"/>
              <a:cs typeface="+mn-lt"/>
            </a:endParaRPr>
          </a:p>
          <a:p>
            <a:endParaRPr lang="pt-PT">
              <a:cs typeface="Calibri"/>
            </a:endParaRPr>
          </a:p>
        </p:txBody>
      </p:sp>
      <p:pic>
        <p:nvPicPr>
          <p:cNvPr id="16" name="Picture 16" descr="A picture containing outdoor object, dark, night sky&#10;&#10;Description automatically generated">
            <a:extLst>
              <a:ext uri="{FF2B5EF4-FFF2-40B4-BE49-F238E27FC236}">
                <a16:creationId xmlns:a16="http://schemas.microsoft.com/office/drawing/2014/main" id="{53CF8081-1B92-7881-9BC1-BD02CBE7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177" y="295305"/>
            <a:ext cx="2101516" cy="1196722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CE305250-B36B-5A2F-27F2-3F3B3642D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506" y="2912979"/>
            <a:ext cx="991937" cy="1018674"/>
          </a:xfrm>
          <a:prstGeom prst="rect">
            <a:avLst/>
          </a:prstGeom>
        </p:spPr>
      </p:pic>
      <p:pic>
        <p:nvPicPr>
          <p:cNvPr id="18" name="Picture 18" descr="Map&#10;&#10;Description automatically generated">
            <a:extLst>
              <a:ext uri="{FF2B5EF4-FFF2-40B4-BE49-F238E27FC236}">
                <a16:creationId xmlns:a16="http://schemas.microsoft.com/office/drawing/2014/main" id="{D30051AB-60B0-52FB-AEB8-CA7A7C1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279" y="460306"/>
            <a:ext cx="1032044" cy="10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3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2695B9C8-1CAF-AD8C-3C96-9B3532699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6" y="-300"/>
            <a:ext cx="12207070" cy="6852998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4D61563-D231-E575-7D54-7CA8E2651BD1}"/>
              </a:ext>
            </a:extLst>
          </p:cNvPr>
          <p:cNvSpPr txBox="1">
            <a:spLocks/>
          </p:cNvSpPr>
          <p:nvPr/>
        </p:nvSpPr>
        <p:spPr>
          <a:xfrm>
            <a:off x="723181" y="2996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9600" b="1">
                <a:solidFill>
                  <a:srgbClr val="203864"/>
                </a:solidFill>
                <a:latin typeface="Angsana New"/>
                <a:cs typeface="Calibri Light"/>
              </a:rPr>
              <a:t>Mecanismos </a:t>
            </a:r>
            <a:endParaRPr lang="pt-PT" sz="9600">
              <a:cs typeface="Calibri Light"/>
            </a:endParaRPr>
          </a:p>
          <a:p>
            <a:pPr algn="ctr"/>
            <a:r>
              <a:rPr lang="pt-PT" sz="9600" b="1">
                <a:solidFill>
                  <a:srgbClr val="203864"/>
                </a:solidFill>
                <a:latin typeface="Angsana New"/>
                <a:cs typeface="Calibri Light"/>
              </a:rPr>
              <a:t>da inteligência</a:t>
            </a:r>
            <a:endParaRPr lang="pt-PT" sz="96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0250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Ecrã Panorâmico</PresentationFormat>
  <Slides>18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Tema do Office</vt:lpstr>
      <vt:lpstr>O Desenvolvimento cognitivo  </vt:lpstr>
      <vt:lpstr>Índice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Estádios piagetianos</vt:lpstr>
      <vt:lpstr>Apresentação do PowerPoint</vt:lpstr>
      <vt:lpstr>Apresentação do PowerPoint</vt:lpstr>
      <vt:lpstr>Apresentação do PowerPoint</vt:lpstr>
      <vt:lpstr>Webgrafia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revision>19</cp:revision>
  <dcterms:created xsi:type="dcterms:W3CDTF">2022-05-20T14:30:04Z</dcterms:created>
  <dcterms:modified xsi:type="dcterms:W3CDTF">2022-05-22T20:10:38Z</dcterms:modified>
</cp:coreProperties>
</file>